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Lst>
  <p:notesMasterIdLst>
    <p:notesMasterId r:id="rId6"/>
  </p:notesMasterIdLst>
  <p:sldIdLst>
    <p:sldId id="256" r:id="rId5"/>
    <p:sldId id="263" r:id="rId7"/>
    <p:sldId id="265" r:id="rId8"/>
    <p:sldId id="257" r:id="rId9"/>
    <p:sldId id="274" r:id="rId10"/>
    <p:sldId id="276" r:id="rId11"/>
    <p:sldId id="275" r:id="rId12"/>
    <p:sldId id="277" r:id="rId13"/>
    <p:sldId id="266" r:id="rId14"/>
    <p:sldId id="258" r:id="rId15"/>
    <p:sldId id="297" r:id="rId16"/>
    <p:sldId id="296" r:id="rId17"/>
    <p:sldId id="295" r:id="rId18"/>
    <p:sldId id="294" r:id="rId19"/>
    <p:sldId id="293" r:id="rId20"/>
    <p:sldId id="307" r:id="rId21"/>
    <p:sldId id="292" r:id="rId22"/>
    <p:sldId id="298" r:id="rId23"/>
    <p:sldId id="267" r:id="rId24"/>
    <p:sldId id="259" r:id="rId25"/>
    <p:sldId id="302" r:id="rId26"/>
    <p:sldId id="301" r:id="rId27"/>
    <p:sldId id="317" r:id="rId28"/>
    <p:sldId id="300" r:id="rId29"/>
    <p:sldId id="315" r:id="rId30"/>
    <p:sldId id="316" r:id="rId31"/>
    <p:sldId id="299" r:id="rId32"/>
    <p:sldId id="268" r:id="rId33"/>
    <p:sldId id="278" r:id="rId34"/>
    <p:sldId id="279" r:id="rId35"/>
    <p:sldId id="280" r:id="rId36"/>
    <p:sldId id="281" r:id="rId37"/>
    <p:sldId id="282" r:id="rId38"/>
    <p:sldId id="283" r:id="rId39"/>
    <p:sldId id="284" r:id="rId40"/>
    <p:sldId id="285" r:id="rId41"/>
    <p:sldId id="286" r:id="rId42"/>
    <p:sldId id="287" r:id="rId43"/>
    <p:sldId id="269" r:id="rId44"/>
    <p:sldId id="261" r:id="rId45"/>
    <p:sldId id="288" r:id="rId46"/>
    <p:sldId id="290" r:id="rId47"/>
    <p:sldId id="291" r:id="rId48"/>
    <p:sldId id="289" r:id="rId49"/>
    <p:sldId id="270" r:id="rId50"/>
    <p:sldId id="306" r:id="rId51"/>
    <p:sldId id="305" r:id="rId52"/>
    <p:sldId id="304" r:id="rId53"/>
    <p:sldId id="303" r:id="rId54"/>
    <p:sldId id="311" r:id="rId55"/>
    <p:sldId id="312" r:id="rId56"/>
    <p:sldId id="271" r:id="rId57"/>
    <p:sldId id="264" r:id="rId58"/>
    <p:sldId id="272" r:id="rId59"/>
    <p:sldId id="273" r:id="rId60"/>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400" b="0" i="0" u="none" strike="noStrike" cap="none" spc="0" normalizeH="0" baseline="0">
        <a:ln>
          <a:noFill/>
        </a:ln>
        <a:solidFill>
          <a:srgbClr val="000000"/>
        </a:solidFill>
        <a:effectLst/>
        <a:uFillTx/>
        <a:latin typeface="+mj-lt"/>
        <a:ea typeface="+mj-ea"/>
        <a:cs typeface="+mj-cs"/>
        <a:sym typeface="Arial" panose="020B0604020202020204"/>
      </a:defRPr>
    </a:lvl1pPr>
    <a:lvl2pPr marL="0" marR="0" indent="0" algn="l" defTabSz="914400" rtl="0" fontAlgn="auto" latinLnBrk="0" hangingPunct="0">
      <a:lnSpc>
        <a:spcPct val="100000"/>
      </a:lnSpc>
      <a:spcBef>
        <a:spcPts val="0"/>
      </a:spcBef>
      <a:spcAft>
        <a:spcPts val="0"/>
      </a:spcAft>
      <a:buClrTx/>
      <a:buSzTx/>
      <a:buFontTx/>
      <a:buNone/>
      <a:defRPr kumimoji="0" sz="1400" b="0" i="0" u="none" strike="noStrike" cap="none" spc="0" normalizeH="0" baseline="0">
        <a:ln>
          <a:noFill/>
        </a:ln>
        <a:solidFill>
          <a:srgbClr val="000000"/>
        </a:solidFill>
        <a:effectLst/>
        <a:uFillTx/>
        <a:latin typeface="+mj-lt"/>
        <a:ea typeface="+mj-ea"/>
        <a:cs typeface="+mj-cs"/>
        <a:sym typeface="Arial" panose="020B0604020202020204"/>
      </a:defRPr>
    </a:lvl2pPr>
    <a:lvl3pPr marL="0" marR="0" indent="0" algn="l" defTabSz="914400" rtl="0" fontAlgn="auto" latinLnBrk="0" hangingPunct="0">
      <a:lnSpc>
        <a:spcPct val="100000"/>
      </a:lnSpc>
      <a:spcBef>
        <a:spcPts val="0"/>
      </a:spcBef>
      <a:spcAft>
        <a:spcPts val="0"/>
      </a:spcAft>
      <a:buClrTx/>
      <a:buSzTx/>
      <a:buFontTx/>
      <a:buNone/>
      <a:defRPr kumimoji="0" sz="1400" b="0" i="0" u="none" strike="noStrike" cap="none" spc="0" normalizeH="0" baseline="0">
        <a:ln>
          <a:noFill/>
        </a:ln>
        <a:solidFill>
          <a:srgbClr val="000000"/>
        </a:solidFill>
        <a:effectLst/>
        <a:uFillTx/>
        <a:latin typeface="+mj-lt"/>
        <a:ea typeface="+mj-ea"/>
        <a:cs typeface="+mj-cs"/>
        <a:sym typeface="Arial" panose="020B0604020202020204"/>
      </a:defRPr>
    </a:lvl3pPr>
    <a:lvl4pPr marL="0" marR="0" indent="0" algn="l" defTabSz="914400" rtl="0" fontAlgn="auto" latinLnBrk="0" hangingPunct="0">
      <a:lnSpc>
        <a:spcPct val="100000"/>
      </a:lnSpc>
      <a:spcBef>
        <a:spcPts val="0"/>
      </a:spcBef>
      <a:spcAft>
        <a:spcPts val="0"/>
      </a:spcAft>
      <a:buClrTx/>
      <a:buSzTx/>
      <a:buFontTx/>
      <a:buNone/>
      <a:defRPr kumimoji="0" sz="1400" b="0" i="0" u="none" strike="noStrike" cap="none" spc="0" normalizeH="0" baseline="0">
        <a:ln>
          <a:noFill/>
        </a:ln>
        <a:solidFill>
          <a:srgbClr val="000000"/>
        </a:solidFill>
        <a:effectLst/>
        <a:uFillTx/>
        <a:latin typeface="+mj-lt"/>
        <a:ea typeface="+mj-ea"/>
        <a:cs typeface="+mj-cs"/>
        <a:sym typeface="Arial" panose="020B0604020202020204"/>
      </a:defRPr>
    </a:lvl4pPr>
    <a:lvl5pPr marL="0" marR="0" indent="0" algn="l" defTabSz="914400" rtl="0" fontAlgn="auto" latinLnBrk="0" hangingPunct="0">
      <a:lnSpc>
        <a:spcPct val="100000"/>
      </a:lnSpc>
      <a:spcBef>
        <a:spcPts val="0"/>
      </a:spcBef>
      <a:spcAft>
        <a:spcPts val="0"/>
      </a:spcAft>
      <a:buClrTx/>
      <a:buSzTx/>
      <a:buFontTx/>
      <a:buNone/>
      <a:defRPr kumimoji="0" sz="1400" b="0" i="0" u="none" strike="noStrike" cap="none" spc="0" normalizeH="0" baseline="0">
        <a:ln>
          <a:noFill/>
        </a:ln>
        <a:solidFill>
          <a:srgbClr val="000000"/>
        </a:solidFill>
        <a:effectLst/>
        <a:uFillTx/>
        <a:latin typeface="+mj-lt"/>
        <a:ea typeface="+mj-ea"/>
        <a:cs typeface="+mj-cs"/>
        <a:sym typeface="Arial" panose="020B0604020202020204"/>
      </a:defRPr>
    </a:lvl5pPr>
    <a:lvl6pPr marL="0" marR="0" indent="0" algn="l" defTabSz="914400" rtl="0" fontAlgn="auto" latinLnBrk="0" hangingPunct="0">
      <a:lnSpc>
        <a:spcPct val="100000"/>
      </a:lnSpc>
      <a:spcBef>
        <a:spcPts val="0"/>
      </a:spcBef>
      <a:spcAft>
        <a:spcPts val="0"/>
      </a:spcAft>
      <a:buClrTx/>
      <a:buSzTx/>
      <a:buFontTx/>
      <a:buNone/>
      <a:defRPr kumimoji="0" sz="1400" b="0" i="0" u="none" strike="noStrike" cap="none" spc="0" normalizeH="0" baseline="0">
        <a:ln>
          <a:noFill/>
        </a:ln>
        <a:solidFill>
          <a:srgbClr val="000000"/>
        </a:solidFill>
        <a:effectLst/>
        <a:uFillTx/>
        <a:latin typeface="+mj-lt"/>
        <a:ea typeface="+mj-ea"/>
        <a:cs typeface="+mj-cs"/>
        <a:sym typeface="Arial" panose="020B0604020202020204"/>
      </a:defRPr>
    </a:lvl6pPr>
    <a:lvl7pPr marL="0" marR="0" indent="0" algn="l" defTabSz="914400" rtl="0" fontAlgn="auto" latinLnBrk="0" hangingPunct="0">
      <a:lnSpc>
        <a:spcPct val="100000"/>
      </a:lnSpc>
      <a:spcBef>
        <a:spcPts val="0"/>
      </a:spcBef>
      <a:spcAft>
        <a:spcPts val="0"/>
      </a:spcAft>
      <a:buClrTx/>
      <a:buSzTx/>
      <a:buFontTx/>
      <a:buNone/>
      <a:defRPr kumimoji="0" sz="1400" b="0" i="0" u="none" strike="noStrike" cap="none" spc="0" normalizeH="0" baseline="0">
        <a:ln>
          <a:noFill/>
        </a:ln>
        <a:solidFill>
          <a:srgbClr val="000000"/>
        </a:solidFill>
        <a:effectLst/>
        <a:uFillTx/>
        <a:latin typeface="+mj-lt"/>
        <a:ea typeface="+mj-ea"/>
        <a:cs typeface="+mj-cs"/>
        <a:sym typeface="Arial" panose="020B0604020202020204"/>
      </a:defRPr>
    </a:lvl7pPr>
    <a:lvl8pPr marL="0" marR="0" indent="0" algn="l" defTabSz="914400" rtl="0" fontAlgn="auto" latinLnBrk="0" hangingPunct="0">
      <a:lnSpc>
        <a:spcPct val="100000"/>
      </a:lnSpc>
      <a:spcBef>
        <a:spcPts val="0"/>
      </a:spcBef>
      <a:spcAft>
        <a:spcPts val="0"/>
      </a:spcAft>
      <a:buClrTx/>
      <a:buSzTx/>
      <a:buFontTx/>
      <a:buNone/>
      <a:defRPr kumimoji="0" sz="1400" b="0" i="0" u="none" strike="noStrike" cap="none" spc="0" normalizeH="0" baseline="0">
        <a:ln>
          <a:noFill/>
        </a:ln>
        <a:solidFill>
          <a:srgbClr val="000000"/>
        </a:solidFill>
        <a:effectLst/>
        <a:uFillTx/>
        <a:latin typeface="+mj-lt"/>
        <a:ea typeface="+mj-ea"/>
        <a:cs typeface="+mj-cs"/>
        <a:sym typeface="Arial" panose="020B0604020202020204"/>
      </a:defRPr>
    </a:lvl8pPr>
    <a:lvl9pPr marL="0" marR="0" indent="0" algn="l" defTabSz="914400" rtl="0" fontAlgn="auto" latinLnBrk="0" hangingPunct="0">
      <a:lnSpc>
        <a:spcPct val="100000"/>
      </a:lnSpc>
      <a:spcBef>
        <a:spcPts val="0"/>
      </a:spcBef>
      <a:spcAft>
        <a:spcPts val="0"/>
      </a:spcAft>
      <a:buClrTx/>
      <a:buSzTx/>
      <a:buFontTx/>
      <a:buNone/>
      <a:defRPr kumimoji="0" sz="1400" b="0" i="0" u="none" strike="noStrike" cap="none" spc="0" normalizeH="0" baseline="0">
        <a:ln>
          <a:noFill/>
        </a:ln>
        <a:solidFill>
          <a:srgbClr val="000000"/>
        </a:solidFill>
        <a:effectLst/>
        <a:uFillTx/>
        <a:latin typeface="+mj-lt"/>
        <a:ea typeface="+mj-ea"/>
        <a:cs typeface="+mj-cs"/>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29" autoAdjust="0"/>
    <p:restoredTop sz="78506" autoAdjust="0"/>
  </p:normalViewPr>
  <p:slideViewPr>
    <p:cSldViewPr snapToGrid="0">
      <p:cViewPr varScale="1">
        <p:scale>
          <a:sx n="91" d="100"/>
          <a:sy n="91" d="100"/>
        </p:scale>
        <p:origin x="1572"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3" Type="http://schemas.openxmlformats.org/officeDocument/2006/relationships/tableStyles" Target="tableStyles.xml"/><Relationship Id="rId62" Type="http://schemas.openxmlformats.org/officeDocument/2006/relationships/viewProps" Target="viewProps.xml"/><Relationship Id="rId61" Type="http://schemas.openxmlformats.org/officeDocument/2006/relationships/presProps" Target="presProps.xml"/><Relationship Id="rId60" Type="http://schemas.openxmlformats.org/officeDocument/2006/relationships/slide" Target="slides/slide55.xml"/><Relationship Id="rId6" Type="http://schemas.openxmlformats.org/officeDocument/2006/relationships/notesMaster" Target="notesMasters/notesMaster1.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05BD07D1-AA39-44EA-9407-DD5DC1D2475A}" type="doc">
      <dgm:prSet loTypeId="urn:microsoft.com/office/officeart/2005/8/layout/default" loCatId="list" qsTypeId="urn:microsoft.com/office/officeart/2005/8/quickstyle/simple1" qsCatId="simple" csTypeId="urn:microsoft.com/office/officeart/2005/8/colors/accent1_2" csCatId="accent1" phldr="1"/>
      <dgm:spPr/>
      <dgm:t>
        <a:bodyPr/>
        <a:lstStyle/>
        <a:p>
          <a:pPr latinLnBrk="1"/>
          <a:endParaRPr lang="ko-KR" altLang="en-US"/>
        </a:p>
      </dgm:t>
    </dgm:pt>
    <dgm:pt modelId="{D71D1599-8982-4119-B223-9B888D0ABF34}" type="pres">
      <dgm:prSet presAssocID="{05BD07D1-AA39-44EA-9407-DD5DC1D2475A}" presName="diagram" presStyleCnt="0">
        <dgm:presLayoutVars>
          <dgm:dir/>
          <dgm:resizeHandles val="exact"/>
        </dgm:presLayoutVars>
      </dgm:prSet>
      <dgm:spPr/>
      <dgm:t>
        <a:bodyPr/>
        <a:lstStyle/>
        <a:p>
          <a:pPr latinLnBrk="1"/>
          <a:endParaRPr lang="ko-KR" altLang="en-US"/>
        </a:p>
      </dgm:t>
    </dgm:pt>
  </dgm:ptLst>
  <dgm:cxnLst>
    <dgm:cxn modelId="{241C1852-8461-40EC-B0E8-B4B464257D96}" type="presOf" srcId="{05BD07D1-AA39-44EA-9407-DD5DC1D2475A}" destId="{D71D1599-8982-4119-B223-9B888D0ABF34}" srcOrd="0"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2" name="Shape 112"/>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113" name="Shape 113"/>
          <p:cNvSpPr>
            <a:spLocks noGrp="1"/>
          </p:cNvSpPr>
          <p:nvPr>
            <p:ph type="body" sz="quarter" idx="1"/>
          </p:nvPr>
        </p:nvSpPr>
        <p:spPr>
          <a:xfrm>
            <a:off x="914400" y="4343400"/>
            <a:ext cx="5029200" cy="4114800"/>
          </a:xfrm>
          <a:prstGeom prst="rect">
            <a:avLst/>
          </a:prstGeom>
        </p:spPr>
        <p:txBody>
          <a:bodyPr/>
          <a:lstStyle/>
          <a:p>
            <a:endParaRPr dirty="0"/>
          </a:p>
        </p:txBody>
      </p:sp>
    </p:spTree>
  </p:cSld>
  <p:clrMap bg1="lt1" tx1="dk1" bg2="lt2" tx2="dk2" accent1="accent1" accent2="accent2" accent3="accent3" accent4="accent4" accent5="accent5" accent6="accent6" hlink="hlink" folHlink="folHlink"/>
  <p:notesStyle>
    <a:lvl1pPr latinLnBrk="0">
      <a:defRPr sz="1400">
        <a:latin typeface="Malgun Gothic" panose="020B0503020000020004" pitchFamily="50" charset="-127"/>
        <a:ea typeface="Malgun Gothic" panose="020B0503020000020004" pitchFamily="50" charset="-127"/>
        <a:cs typeface="+mj-cs"/>
        <a:sym typeface="Arial" panose="020B0604020202020204"/>
      </a:defRPr>
    </a:lvl1pPr>
    <a:lvl2pPr indent="228600" latinLnBrk="0">
      <a:defRPr sz="1400">
        <a:latin typeface="+mj-lt"/>
        <a:ea typeface="+mj-ea"/>
        <a:cs typeface="+mj-cs"/>
        <a:sym typeface="Arial" panose="020B0604020202020204"/>
      </a:defRPr>
    </a:lvl2pPr>
    <a:lvl3pPr indent="457200" latinLnBrk="0">
      <a:defRPr sz="1400">
        <a:latin typeface="+mj-lt"/>
        <a:ea typeface="+mj-ea"/>
        <a:cs typeface="+mj-cs"/>
        <a:sym typeface="Arial" panose="020B0604020202020204"/>
      </a:defRPr>
    </a:lvl3pPr>
    <a:lvl4pPr indent="685800" latinLnBrk="0">
      <a:defRPr sz="1400">
        <a:latin typeface="+mj-lt"/>
        <a:ea typeface="+mj-ea"/>
        <a:cs typeface="+mj-cs"/>
        <a:sym typeface="Arial" panose="020B0604020202020204"/>
      </a:defRPr>
    </a:lvl4pPr>
    <a:lvl5pPr indent="914400" latinLnBrk="0">
      <a:defRPr sz="1400">
        <a:latin typeface="+mj-lt"/>
        <a:ea typeface="+mj-ea"/>
        <a:cs typeface="+mj-cs"/>
        <a:sym typeface="Arial" panose="020B0604020202020204"/>
      </a:defRPr>
    </a:lvl5pPr>
    <a:lvl6pPr indent="1143000" latinLnBrk="0">
      <a:defRPr sz="1400">
        <a:latin typeface="+mj-lt"/>
        <a:ea typeface="+mj-ea"/>
        <a:cs typeface="+mj-cs"/>
        <a:sym typeface="Arial" panose="020B0604020202020204"/>
      </a:defRPr>
    </a:lvl6pPr>
    <a:lvl7pPr indent="1371600" latinLnBrk="0">
      <a:defRPr sz="1400">
        <a:latin typeface="+mj-lt"/>
        <a:ea typeface="+mj-ea"/>
        <a:cs typeface="+mj-cs"/>
        <a:sym typeface="Arial" panose="020B0604020202020204"/>
      </a:defRPr>
    </a:lvl7pPr>
    <a:lvl8pPr indent="1600200" latinLnBrk="0">
      <a:defRPr sz="1400">
        <a:latin typeface="+mj-lt"/>
        <a:ea typeface="+mj-ea"/>
        <a:cs typeface="+mj-cs"/>
        <a:sym typeface="Arial" panose="020B0604020202020204"/>
      </a:defRPr>
    </a:lvl8pPr>
    <a:lvl9pPr indent="1828800" latinLnBrk="0">
      <a:defRPr sz="1400">
        <a:latin typeface="+mj-lt"/>
        <a:ea typeface="+mj-ea"/>
        <a:cs typeface="+mj-cs"/>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156" name="Shape 156"/>
          <p:cNvSpPr>
            <a:spLocks noGrp="1"/>
          </p:cNvSpPr>
          <p:nvPr>
            <p:ph type="body" sz="quarter" idx="1"/>
          </p:nvPr>
        </p:nvSpPr>
        <p:spPr>
          <a:prstGeom prst="rect">
            <a:avLst/>
          </a:prstGeom>
        </p:spPr>
        <p:txBody>
          <a:bodyPr/>
          <a:lstStyle/>
          <a:p>
            <a:pPr>
              <a:defRPr sz="1200">
                <a:latin typeface="Calibri" panose="020F0502020204030204"/>
                <a:ea typeface="Calibri" panose="020F0502020204030204"/>
                <a:cs typeface="Calibri" panose="020F0502020204030204"/>
                <a:sym typeface="Calibri" panose="020F0502020204030204"/>
              </a:defRPr>
            </a:pPr>
            <a:r>
              <a:rPr dirty="0" err="1"/>
              <a:t>audio측면에서</a:t>
            </a:r>
            <a:r>
              <a:rPr dirty="0"/>
              <a:t> </a:t>
            </a:r>
            <a:r>
              <a:rPr dirty="0" err="1"/>
              <a:t>설명하려</a:t>
            </a:r>
            <a:r>
              <a:rPr dirty="0"/>
              <a:t> </a:t>
            </a:r>
            <a:r>
              <a:rPr dirty="0" err="1"/>
              <a:t>한다</a:t>
            </a:r>
            <a:r>
              <a:rPr dirty="0"/>
              <a:t>.</a:t>
            </a:r>
            <a:endParaRPr dirty="0"/>
          </a:p>
          <a:p>
            <a:pPr>
              <a:defRPr sz="1200">
                <a:latin typeface="Calibri" panose="020F0502020204030204"/>
                <a:ea typeface="Calibri" panose="020F0502020204030204"/>
                <a:cs typeface="Calibri" panose="020F0502020204030204"/>
                <a:sym typeface="Calibri" panose="020F0502020204030204"/>
              </a:defRPr>
            </a:pPr>
            <a:r>
              <a:rPr dirty="0"/>
              <a:t>‘</a:t>
            </a:r>
            <a:r>
              <a:rPr dirty="0" err="1"/>
              <a:t>우리가</a:t>
            </a:r>
            <a:r>
              <a:rPr dirty="0"/>
              <a:t> </a:t>
            </a:r>
            <a:r>
              <a:rPr dirty="0" err="1"/>
              <a:t>해석하기로는</a:t>
            </a:r>
            <a:r>
              <a:rPr dirty="0"/>
              <a:t>’ </a:t>
            </a:r>
            <a:r>
              <a:rPr dirty="0" err="1"/>
              <a:t>전체적으로</a:t>
            </a:r>
            <a:r>
              <a:rPr dirty="0"/>
              <a:t> </a:t>
            </a:r>
            <a:r>
              <a:rPr dirty="0" err="1"/>
              <a:t>광고의</a:t>
            </a:r>
            <a:r>
              <a:rPr dirty="0"/>
              <a:t> </a:t>
            </a:r>
            <a:r>
              <a:rPr dirty="0" err="1"/>
              <a:t>주제는</a:t>
            </a:r>
            <a:r>
              <a:rPr dirty="0"/>
              <a:t> - We are different but there is coke for we </a:t>
            </a:r>
            <a:r>
              <a:rPr dirty="0" err="1"/>
              <a:t>이다</a:t>
            </a:r>
            <a:r>
              <a:rPr dirty="0"/>
              <a:t>.</a:t>
            </a:r>
            <a:endParaRPr dirty="0"/>
          </a:p>
          <a:p>
            <a:pPr>
              <a:defRPr sz="1200">
                <a:latin typeface="Calibri" panose="020F0502020204030204"/>
                <a:ea typeface="Calibri" panose="020F0502020204030204"/>
                <a:cs typeface="Calibri" panose="020F0502020204030204"/>
                <a:sym typeface="Calibri" panose="020F0502020204030204"/>
              </a:defRPr>
            </a:pPr>
            <a:r>
              <a:rPr dirty="0" err="1"/>
              <a:t>코카는</a:t>
            </a:r>
            <a:r>
              <a:rPr dirty="0"/>
              <a:t> </a:t>
            </a:r>
            <a:r>
              <a:rPr dirty="0" err="1"/>
              <a:t>upbeat노래를</a:t>
            </a:r>
            <a:r>
              <a:rPr dirty="0"/>
              <a:t> </a:t>
            </a:r>
            <a:r>
              <a:rPr dirty="0" err="1"/>
              <a:t>배경으로</a:t>
            </a:r>
            <a:r>
              <a:rPr dirty="0"/>
              <a:t> </a:t>
            </a:r>
            <a:r>
              <a:rPr dirty="0" err="1"/>
              <a:t>말이</a:t>
            </a:r>
            <a:r>
              <a:rPr dirty="0"/>
              <a:t> </a:t>
            </a:r>
            <a:r>
              <a:rPr dirty="0" err="1"/>
              <a:t>주를</a:t>
            </a:r>
            <a:r>
              <a:rPr dirty="0"/>
              <a:t> </a:t>
            </a:r>
            <a:r>
              <a:rPr dirty="0" err="1"/>
              <a:t>이루어</a:t>
            </a:r>
            <a:r>
              <a:rPr dirty="0"/>
              <a:t> </a:t>
            </a:r>
            <a:r>
              <a:rPr dirty="0" err="1"/>
              <a:t>광고를</a:t>
            </a:r>
            <a:r>
              <a:rPr dirty="0"/>
              <a:t> </a:t>
            </a:r>
            <a:r>
              <a:rPr dirty="0" err="1"/>
              <a:t>이끔으로서</a:t>
            </a:r>
            <a:r>
              <a:rPr dirty="0"/>
              <a:t> </a:t>
            </a:r>
            <a:r>
              <a:rPr dirty="0" err="1"/>
              <a:t>표현</a:t>
            </a:r>
            <a:endParaRPr dirty="0"/>
          </a:p>
          <a:p>
            <a:pPr>
              <a:defRPr sz="1200">
                <a:latin typeface="Calibri" panose="020F0502020204030204"/>
                <a:ea typeface="Calibri" panose="020F0502020204030204"/>
                <a:cs typeface="Calibri" panose="020F0502020204030204"/>
                <a:sym typeface="Calibri" panose="020F0502020204030204"/>
              </a:defRPr>
            </a:pPr>
            <a:r>
              <a:rPr dirty="0" err="1"/>
              <a:t>구체적으로</a:t>
            </a:r>
            <a:endParaRPr dirty="0"/>
          </a:p>
          <a:p>
            <a:pPr>
              <a:defRPr sz="1200">
                <a:latin typeface="Calibri" panose="020F0502020204030204"/>
                <a:ea typeface="Calibri" panose="020F0502020204030204"/>
                <a:cs typeface="Calibri" panose="020F0502020204030204"/>
                <a:sym typeface="Calibri" panose="020F0502020204030204"/>
              </a:defRPr>
            </a:pPr>
            <a:r>
              <a:rPr dirty="0"/>
              <a:t>Let’s see this with watching the ad one more time.</a:t>
            </a:r>
            <a:endParaRPr dirty="0"/>
          </a:p>
          <a:p>
            <a:pPr>
              <a:defRPr sz="1200">
                <a:latin typeface="Calibri" panose="020F0502020204030204"/>
                <a:ea typeface="Calibri" panose="020F0502020204030204"/>
                <a:cs typeface="Calibri" panose="020F0502020204030204"/>
                <a:sym typeface="Calibri" panose="020F0502020204030204"/>
              </a:defRPr>
            </a:pPr>
            <a:r>
              <a:rPr dirty="0" err="1"/>
              <a:t>중간에</a:t>
            </a:r>
            <a:r>
              <a:rPr dirty="0"/>
              <a:t> </a:t>
            </a:r>
            <a:r>
              <a:rPr dirty="0" err="1"/>
              <a:t>음악을</a:t>
            </a:r>
            <a:r>
              <a:rPr dirty="0"/>
              <a:t> </a:t>
            </a:r>
            <a:r>
              <a:rPr dirty="0" err="1"/>
              <a:t>잠깐</a:t>
            </a:r>
            <a:r>
              <a:rPr dirty="0"/>
              <a:t> </a:t>
            </a:r>
            <a:r>
              <a:rPr dirty="0" err="1"/>
              <a:t>멈추고</a:t>
            </a:r>
            <a:r>
              <a:rPr dirty="0"/>
              <a:t> ‘That’s why there’s just one me’ 라 </a:t>
            </a:r>
            <a:r>
              <a:rPr dirty="0" err="1"/>
              <a:t>함으로써</a:t>
            </a:r>
            <a:endParaRPr dirty="0"/>
          </a:p>
          <a:p>
            <a:pPr>
              <a:defRPr sz="1200">
                <a:latin typeface="Calibri" panose="020F0502020204030204"/>
                <a:ea typeface="Calibri" panose="020F0502020204030204"/>
                <a:cs typeface="Calibri" panose="020F0502020204030204"/>
                <a:sym typeface="Calibri" panose="020F0502020204030204"/>
              </a:defRPr>
            </a:pPr>
            <a:r>
              <a:rPr dirty="0" err="1"/>
              <a:t>그만큼</a:t>
            </a:r>
            <a:r>
              <a:rPr dirty="0"/>
              <a:t> 이 </a:t>
            </a:r>
            <a:r>
              <a:rPr dirty="0" err="1"/>
              <a:t>세상에</a:t>
            </a:r>
            <a:r>
              <a:rPr dirty="0"/>
              <a:t> </a:t>
            </a:r>
            <a:r>
              <a:rPr dirty="0" err="1"/>
              <a:t>나는</a:t>
            </a:r>
            <a:r>
              <a:rPr dirty="0"/>
              <a:t> 단 </a:t>
            </a:r>
            <a:r>
              <a:rPr dirty="0" err="1"/>
              <a:t>하나다</a:t>
            </a:r>
            <a:r>
              <a:rPr dirty="0"/>
              <a:t> </a:t>
            </a:r>
            <a:r>
              <a:rPr dirty="0" err="1"/>
              <a:t>라는</a:t>
            </a:r>
            <a:r>
              <a:rPr dirty="0"/>
              <a:t> </a:t>
            </a:r>
            <a:r>
              <a:rPr dirty="0" err="1"/>
              <a:t>것을</a:t>
            </a:r>
            <a:r>
              <a:rPr dirty="0"/>
              <a:t> </a:t>
            </a:r>
            <a:r>
              <a:rPr dirty="0" err="1"/>
              <a:t>강조하면서도</a:t>
            </a:r>
            <a:endParaRPr dirty="0"/>
          </a:p>
          <a:p>
            <a:pPr>
              <a:defRPr sz="1200">
                <a:latin typeface="Calibri" panose="020F0502020204030204"/>
                <a:ea typeface="Calibri" panose="020F0502020204030204"/>
                <a:cs typeface="Calibri" panose="020F0502020204030204"/>
                <a:sym typeface="Calibri" panose="020F0502020204030204"/>
              </a:defRPr>
            </a:pPr>
            <a:r>
              <a:rPr dirty="0" err="1"/>
              <a:t>마지막에</a:t>
            </a:r>
            <a:r>
              <a:rPr dirty="0"/>
              <a:t> But there is coke for we and us. Coke for you 라 </a:t>
            </a:r>
            <a:r>
              <a:rPr dirty="0" err="1"/>
              <a:t>함으로써</a:t>
            </a:r>
            <a:endParaRPr dirty="0"/>
          </a:p>
          <a:p>
            <a:pPr>
              <a:defRPr sz="1200">
                <a:latin typeface="Calibri" panose="020F0502020204030204"/>
                <a:ea typeface="Calibri" panose="020F0502020204030204"/>
                <a:cs typeface="Calibri" panose="020F0502020204030204"/>
                <a:sym typeface="Calibri" panose="020F0502020204030204"/>
              </a:defRPr>
            </a:pPr>
            <a:r>
              <a:rPr dirty="0" err="1"/>
              <a:t>우리를</a:t>
            </a:r>
            <a:r>
              <a:rPr dirty="0"/>
              <a:t> </a:t>
            </a:r>
            <a:r>
              <a:rPr dirty="0" err="1"/>
              <a:t>위한</a:t>
            </a:r>
            <a:r>
              <a:rPr dirty="0"/>
              <a:t> </a:t>
            </a:r>
            <a:r>
              <a:rPr dirty="0" err="1"/>
              <a:t>coke라는</a:t>
            </a:r>
            <a:r>
              <a:rPr dirty="0"/>
              <a:t> </a:t>
            </a:r>
            <a:r>
              <a:rPr dirty="0" err="1"/>
              <a:t>것을</a:t>
            </a:r>
            <a:r>
              <a:rPr dirty="0"/>
              <a:t> </a:t>
            </a:r>
            <a:r>
              <a:rPr dirty="0" err="1"/>
              <a:t>되새겨준다</a:t>
            </a:r>
            <a:r>
              <a:rPr dirty="0"/>
              <a:t>.</a:t>
            </a:r>
            <a:endParaRPr dirty="0"/>
          </a:p>
          <a:p>
            <a:pPr>
              <a:defRPr sz="1200">
                <a:latin typeface="Calibri" panose="020F0502020204030204"/>
                <a:ea typeface="Calibri" panose="020F0502020204030204"/>
                <a:cs typeface="Calibri" panose="020F0502020204030204"/>
                <a:sym typeface="Calibri" panose="020F0502020204030204"/>
              </a:defRPr>
            </a:pPr>
            <a:endParaRPr dirty="0"/>
          </a:p>
          <a:p>
            <a:pPr>
              <a:defRPr sz="1200">
                <a:latin typeface="Calibri" panose="020F0502020204030204"/>
                <a:ea typeface="Calibri" panose="020F0502020204030204"/>
                <a:cs typeface="Calibri" panose="020F0502020204030204"/>
                <a:sym typeface="Calibri" panose="020F0502020204030204"/>
              </a:defRPr>
            </a:pPr>
            <a:r>
              <a:rPr dirty="0"/>
              <a:t>Hi I am </a:t>
            </a:r>
            <a:r>
              <a:rPr dirty="0" err="1"/>
              <a:t>Jihyun</a:t>
            </a:r>
            <a:r>
              <a:rPr dirty="0"/>
              <a:t> Lee and I will talk about tones and moods in aspect of audio.</a:t>
            </a:r>
            <a:endParaRPr dirty="0"/>
          </a:p>
          <a:p>
            <a:pPr>
              <a:defRPr sz="1200">
                <a:latin typeface="Calibri" panose="020F0502020204030204"/>
                <a:ea typeface="Calibri" panose="020F0502020204030204"/>
                <a:cs typeface="Calibri" panose="020F0502020204030204"/>
                <a:sym typeface="Calibri" panose="020F0502020204030204"/>
              </a:defRPr>
            </a:pPr>
            <a:r>
              <a:rPr dirty="0"/>
              <a:t>As our interpretation, the topic of this advertisement is this.</a:t>
            </a:r>
            <a:endParaRPr dirty="0"/>
          </a:p>
          <a:p>
            <a:pPr>
              <a:defRPr sz="1200">
                <a:latin typeface="Calibri" panose="020F0502020204030204"/>
                <a:ea typeface="Calibri" panose="020F0502020204030204"/>
                <a:cs typeface="Calibri" panose="020F0502020204030204"/>
                <a:sym typeface="Calibri" panose="020F0502020204030204"/>
              </a:defRPr>
            </a:pPr>
            <a:r>
              <a:rPr dirty="0"/>
              <a:t>‘We are all different but there is coke for we.’</a:t>
            </a:r>
            <a:endParaRPr dirty="0"/>
          </a:p>
          <a:p>
            <a:pPr>
              <a:defRPr sz="1200">
                <a:latin typeface="Calibri" panose="020F0502020204030204"/>
                <a:ea typeface="Calibri" panose="020F0502020204030204"/>
                <a:cs typeface="Calibri" panose="020F0502020204030204"/>
                <a:sym typeface="Calibri" panose="020F0502020204030204"/>
              </a:defRPr>
            </a:pPr>
            <a:r>
              <a:rPr dirty="0"/>
              <a:t>To express this, they use different voices per phrase.</a:t>
            </a:r>
            <a:endParaRPr dirty="0"/>
          </a:p>
          <a:p>
            <a:pPr>
              <a:defRPr sz="1200">
                <a:latin typeface="Calibri" panose="020F0502020204030204"/>
                <a:ea typeface="Calibri" panose="020F0502020204030204"/>
                <a:cs typeface="Calibri" panose="020F0502020204030204"/>
                <a:sym typeface="Calibri" panose="020F0502020204030204"/>
              </a:defRPr>
            </a:pPr>
            <a:r>
              <a:rPr dirty="0"/>
              <a:t>Also </a:t>
            </a:r>
            <a:r>
              <a:rPr dirty="0" err="1"/>
              <a:t>Coca-cola</a:t>
            </a:r>
            <a:r>
              <a:rPr dirty="0"/>
              <a:t> show this topic by using </a:t>
            </a:r>
            <a:r>
              <a:rPr dirty="0" err="1"/>
              <a:t>upb</a:t>
            </a:r>
            <a:endParaRPr dirty="0"/>
          </a:p>
          <a:p>
            <a:pPr>
              <a:defRPr sz="1200">
                <a:latin typeface="Calibri" panose="020F0502020204030204"/>
                <a:ea typeface="Calibri" panose="020F0502020204030204"/>
                <a:cs typeface="Calibri" panose="020F0502020204030204"/>
                <a:sym typeface="Calibri" panose="020F0502020204030204"/>
              </a:defRPr>
            </a:pPr>
            <a:endParaRPr dirty="0"/>
          </a:p>
          <a:p>
            <a:pPr>
              <a:defRPr sz="1200">
                <a:latin typeface="Calibri" panose="020F0502020204030204"/>
                <a:ea typeface="Calibri" panose="020F0502020204030204"/>
                <a:cs typeface="Calibri" panose="020F0502020204030204"/>
                <a:sym typeface="Calibri" panose="020F0502020204030204"/>
              </a:defRPr>
            </a:pPr>
            <a:r>
              <a:rPr dirty="0"/>
              <a:t>Then let’s see more specific things with watching the Ad one more time.</a:t>
            </a:r>
            <a:endParaRPr dirty="0"/>
          </a:p>
          <a:p>
            <a:pPr>
              <a:defRPr sz="1200">
                <a:latin typeface="Calibri" panose="020F0502020204030204"/>
                <a:ea typeface="Calibri" panose="020F0502020204030204"/>
                <a:cs typeface="Calibri" panose="020F0502020204030204"/>
                <a:sym typeface="Calibri" panose="020F0502020204030204"/>
              </a:defRPr>
            </a:pPr>
            <a:endParaRPr dirty="0"/>
          </a:p>
          <a:p>
            <a:pPr>
              <a:defRPr sz="1200">
                <a:latin typeface="Calibri" panose="020F0502020204030204"/>
                <a:ea typeface="Calibri" panose="020F0502020204030204"/>
                <a:cs typeface="Calibri" panose="020F0502020204030204"/>
                <a:sym typeface="Calibri" panose="020F0502020204030204"/>
              </a:defRPr>
            </a:pPr>
            <a:r>
              <a:rPr dirty="0"/>
              <a:t>Did you hear this? By pausing the music for a while, they make the sentence ‘That’s why there’s just one me.’ more impressive.</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156" name="Shape 156"/>
          <p:cNvSpPr>
            <a:spLocks noGrp="1"/>
          </p:cNvSpPr>
          <p:nvPr>
            <p:ph type="body" sz="quarter" idx="1"/>
          </p:nvPr>
        </p:nvSpPr>
        <p:spPr>
          <a:prstGeom prst="rect">
            <a:avLst/>
          </a:prstGeom>
        </p:spPr>
        <p:txBody>
          <a:bodyPr/>
          <a:lstStyle/>
          <a:p>
            <a:pPr>
              <a:defRPr sz="1200">
                <a:latin typeface="Calibri" panose="020F0502020204030204"/>
                <a:ea typeface="Calibri" panose="020F0502020204030204"/>
                <a:cs typeface="Calibri" panose="020F0502020204030204"/>
                <a:sym typeface="Calibri" panose="020F0502020204030204"/>
              </a:defRPr>
            </a:pPr>
            <a:r>
              <a:rPr dirty="0" err="1"/>
              <a:t>audio측면에서</a:t>
            </a:r>
            <a:r>
              <a:rPr dirty="0"/>
              <a:t> </a:t>
            </a:r>
            <a:r>
              <a:rPr dirty="0" err="1"/>
              <a:t>설명하려</a:t>
            </a:r>
            <a:r>
              <a:rPr dirty="0"/>
              <a:t> </a:t>
            </a:r>
            <a:r>
              <a:rPr dirty="0" err="1"/>
              <a:t>한다</a:t>
            </a:r>
            <a:r>
              <a:rPr dirty="0"/>
              <a:t>.</a:t>
            </a:r>
            <a:endParaRPr dirty="0"/>
          </a:p>
          <a:p>
            <a:pPr>
              <a:defRPr sz="1200">
                <a:latin typeface="Calibri" panose="020F0502020204030204"/>
                <a:ea typeface="Calibri" panose="020F0502020204030204"/>
                <a:cs typeface="Calibri" panose="020F0502020204030204"/>
                <a:sym typeface="Calibri" panose="020F0502020204030204"/>
              </a:defRPr>
            </a:pPr>
            <a:r>
              <a:rPr dirty="0"/>
              <a:t>‘</a:t>
            </a:r>
            <a:r>
              <a:rPr dirty="0" err="1"/>
              <a:t>우리가</a:t>
            </a:r>
            <a:r>
              <a:rPr dirty="0"/>
              <a:t> </a:t>
            </a:r>
            <a:r>
              <a:rPr dirty="0" err="1"/>
              <a:t>해석하기로는</a:t>
            </a:r>
            <a:r>
              <a:rPr dirty="0"/>
              <a:t>’ </a:t>
            </a:r>
            <a:r>
              <a:rPr dirty="0" err="1"/>
              <a:t>전체적으로</a:t>
            </a:r>
            <a:r>
              <a:rPr dirty="0"/>
              <a:t> </a:t>
            </a:r>
            <a:r>
              <a:rPr dirty="0" err="1"/>
              <a:t>광고의</a:t>
            </a:r>
            <a:r>
              <a:rPr dirty="0"/>
              <a:t> </a:t>
            </a:r>
            <a:r>
              <a:rPr dirty="0" err="1"/>
              <a:t>주제는</a:t>
            </a:r>
            <a:r>
              <a:rPr dirty="0"/>
              <a:t> - We are different but there is coke for we </a:t>
            </a:r>
            <a:r>
              <a:rPr dirty="0" err="1"/>
              <a:t>이다</a:t>
            </a:r>
            <a:r>
              <a:rPr dirty="0"/>
              <a:t>.</a:t>
            </a:r>
            <a:endParaRPr dirty="0"/>
          </a:p>
          <a:p>
            <a:pPr>
              <a:defRPr sz="1200">
                <a:latin typeface="Calibri" panose="020F0502020204030204"/>
                <a:ea typeface="Calibri" panose="020F0502020204030204"/>
                <a:cs typeface="Calibri" panose="020F0502020204030204"/>
                <a:sym typeface="Calibri" panose="020F0502020204030204"/>
              </a:defRPr>
            </a:pPr>
            <a:r>
              <a:rPr dirty="0" err="1"/>
              <a:t>코카는</a:t>
            </a:r>
            <a:r>
              <a:rPr dirty="0"/>
              <a:t> </a:t>
            </a:r>
            <a:r>
              <a:rPr dirty="0" err="1"/>
              <a:t>upbeat노래를</a:t>
            </a:r>
            <a:r>
              <a:rPr dirty="0"/>
              <a:t> </a:t>
            </a:r>
            <a:r>
              <a:rPr dirty="0" err="1"/>
              <a:t>배경으로</a:t>
            </a:r>
            <a:r>
              <a:rPr dirty="0"/>
              <a:t> </a:t>
            </a:r>
            <a:r>
              <a:rPr dirty="0" err="1"/>
              <a:t>말이</a:t>
            </a:r>
            <a:r>
              <a:rPr dirty="0"/>
              <a:t> </a:t>
            </a:r>
            <a:r>
              <a:rPr dirty="0" err="1"/>
              <a:t>주를</a:t>
            </a:r>
            <a:r>
              <a:rPr dirty="0"/>
              <a:t> </a:t>
            </a:r>
            <a:r>
              <a:rPr dirty="0" err="1"/>
              <a:t>이루어</a:t>
            </a:r>
            <a:r>
              <a:rPr dirty="0"/>
              <a:t> </a:t>
            </a:r>
            <a:r>
              <a:rPr dirty="0" err="1"/>
              <a:t>광고를</a:t>
            </a:r>
            <a:r>
              <a:rPr dirty="0"/>
              <a:t> </a:t>
            </a:r>
            <a:r>
              <a:rPr dirty="0" err="1"/>
              <a:t>이끔으로서</a:t>
            </a:r>
            <a:r>
              <a:rPr dirty="0"/>
              <a:t> </a:t>
            </a:r>
            <a:r>
              <a:rPr dirty="0" err="1"/>
              <a:t>표현</a:t>
            </a:r>
            <a:endParaRPr dirty="0"/>
          </a:p>
          <a:p>
            <a:pPr>
              <a:defRPr sz="1200">
                <a:latin typeface="Calibri" panose="020F0502020204030204"/>
                <a:ea typeface="Calibri" panose="020F0502020204030204"/>
                <a:cs typeface="Calibri" panose="020F0502020204030204"/>
                <a:sym typeface="Calibri" panose="020F0502020204030204"/>
              </a:defRPr>
            </a:pPr>
            <a:r>
              <a:rPr dirty="0" err="1"/>
              <a:t>구체적으로</a:t>
            </a:r>
            <a:endParaRPr dirty="0"/>
          </a:p>
          <a:p>
            <a:pPr>
              <a:defRPr sz="1200">
                <a:latin typeface="Calibri" panose="020F0502020204030204"/>
                <a:ea typeface="Calibri" panose="020F0502020204030204"/>
                <a:cs typeface="Calibri" panose="020F0502020204030204"/>
                <a:sym typeface="Calibri" panose="020F0502020204030204"/>
              </a:defRPr>
            </a:pPr>
            <a:r>
              <a:rPr dirty="0"/>
              <a:t>Let’s see this with watching the ad one more time.</a:t>
            </a:r>
            <a:endParaRPr dirty="0"/>
          </a:p>
          <a:p>
            <a:pPr>
              <a:defRPr sz="1200">
                <a:latin typeface="Calibri" panose="020F0502020204030204"/>
                <a:ea typeface="Calibri" panose="020F0502020204030204"/>
                <a:cs typeface="Calibri" panose="020F0502020204030204"/>
                <a:sym typeface="Calibri" panose="020F0502020204030204"/>
              </a:defRPr>
            </a:pPr>
            <a:r>
              <a:rPr dirty="0" err="1"/>
              <a:t>중간에</a:t>
            </a:r>
            <a:r>
              <a:rPr dirty="0"/>
              <a:t> </a:t>
            </a:r>
            <a:r>
              <a:rPr dirty="0" err="1"/>
              <a:t>음악을</a:t>
            </a:r>
            <a:r>
              <a:rPr dirty="0"/>
              <a:t> </a:t>
            </a:r>
            <a:r>
              <a:rPr dirty="0" err="1"/>
              <a:t>잠깐</a:t>
            </a:r>
            <a:r>
              <a:rPr dirty="0"/>
              <a:t> </a:t>
            </a:r>
            <a:r>
              <a:rPr dirty="0" err="1"/>
              <a:t>멈추고</a:t>
            </a:r>
            <a:r>
              <a:rPr dirty="0"/>
              <a:t> ‘That’s why there’s just one me’ 라 </a:t>
            </a:r>
            <a:r>
              <a:rPr dirty="0" err="1"/>
              <a:t>함으로써</a:t>
            </a:r>
            <a:endParaRPr dirty="0"/>
          </a:p>
          <a:p>
            <a:pPr>
              <a:defRPr sz="1200">
                <a:latin typeface="Calibri" panose="020F0502020204030204"/>
                <a:ea typeface="Calibri" panose="020F0502020204030204"/>
                <a:cs typeface="Calibri" panose="020F0502020204030204"/>
                <a:sym typeface="Calibri" panose="020F0502020204030204"/>
              </a:defRPr>
            </a:pPr>
            <a:r>
              <a:rPr dirty="0" err="1"/>
              <a:t>그만큼</a:t>
            </a:r>
            <a:r>
              <a:rPr dirty="0"/>
              <a:t> 이 </a:t>
            </a:r>
            <a:r>
              <a:rPr dirty="0" err="1"/>
              <a:t>세상에</a:t>
            </a:r>
            <a:r>
              <a:rPr dirty="0"/>
              <a:t> </a:t>
            </a:r>
            <a:r>
              <a:rPr dirty="0" err="1"/>
              <a:t>나는</a:t>
            </a:r>
            <a:r>
              <a:rPr dirty="0"/>
              <a:t> 단 </a:t>
            </a:r>
            <a:r>
              <a:rPr dirty="0" err="1"/>
              <a:t>하나다</a:t>
            </a:r>
            <a:r>
              <a:rPr dirty="0"/>
              <a:t> </a:t>
            </a:r>
            <a:r>
              <a:rPr dirty="0" err="1"/>
              <a:t>라는</a:t>
            </a:r>
            <a:r>
              <a:rPr dirty="0"/>
              <a:t> </a:t>
            </a:r>
            <a:r>
              <a:rPr dirty="0" err="1"/>
              <a:t>것을</a:t>
            </a:r>
            <a:r>
              <a:rPr dirty="0"/>
              <a:t> </a:t>
            </a:r>
            <a:r>
              <a:rPr dirty="0" err="1"/>
              <a:t>강조하면서도</a:t>
            </a:r>
            <a:endParaRPr dirty="0"/>
          </a:p>
          <a:p>
            <a:pPr>
              <a:defRPr sz="1200">
                <a:latin typeface="Calibri" panose="020F0502020204030204"/>
                <a:ea typeface="Calibri" panose="020F0502020204030204"/>
                <a:cs typeface="Calibri" panose="020F0502020204030204"/>
                <a:sym typeface="Calibri" panose="020F0502020204030204"/>
              </a:defRPr>
            </a:pPr>
            <a:r>
              <a:rPr dirty="0" err="1"/>
              <a:t>마지막에</a:t>
            </a:r>
            <a:r>
              <a:rPr dirty="0"/>
              <a:t> But there is coke for we and us. Coke for you 라 </a:t>
            </a:r>
            <a:r>
              <a:rPr dirty="0" err="1"/>
              <a:t>함으로써</a:t>
            </a:r>
            <a:endParaRPr dirty="0"/>
          </a:p>
          <a:p>
            <a:pPr>
              <a:defRPr sz="1200">
                <a:latin typeface="Calibri" panose="020F0502020204030204"/>
                <a:ea typeface="Calibri" panose="020F0502020204030204"/>
                <a:cs typeface="Calibri" panose="020F0502020204030204"/>
                <a:sym typeface="Calibri" panose="020F0502020204030204"/>
              </a:defRPr>
            </a:pPr>
            <a:r>
              <a:rPr dirty="0" err="1"/>
              <a:t>우리를</a:t>
            </a:r>
            <a:r>
              <a:rPr dirty="0"/>
              <a:t> </a:t>
            </a:r>
            <a:r>
              <a:rPr dirty="0" err="1"/>
              <a:t>위한</a:t>
            </a:r>
            <a:r>
              <a:rPr dirty="0"/>
              <a:t> </a:t>
            </a:r>
            <a:r>
              <a:rPr dirty="0" err="1"/>
              <a:t>coke라는</a:t>
            </a:r>
            <a:r>
              <a:rPr dirty="0"/>
              <a:t> </a:t>
            </a:r>
            <a:r>
              <a:rPr dirty="0" err="1"/>
              <a:t>것을</a:t>
            </a:r>
            <a:r>
              <a:rPr dirty="0"/>
              <a:t> </a:t>
            </a:r>
            <a:r>
              <a:rPr dirty="0" err="1"/>
              <a:t>되새겨준다</a:t>
            </a:r>
            <a:r>
              <a:rPr dirty="0"/>
              <a:t>.</a:t>
            </a:r>
            <a:endParaRPr dirty="0"/>
          </a:p>
          <a:p>
            <a:pPr>
              <a:defRPr sz="1200">
                <a:latin typeface="Calibri" panose="020F0502020204030204"/>
                <a:ea typeface="Calibri" panose="020F0502020204030204"/>
                <a:cs typeface="Calibri" panose="020F0502020204030204"/>
                <a:sym typeface="Calibri" panose="020F0502020204030204"/>
              </a:defRPr>
            </a:pPr>
            <a:endParaRPr dirty="0"/>
          </a:p>
          <a:p>
            <a:pPr>
              <a:defRPr sz="1200">
                <a:latin typeface="Calibri" panose="020F0502020204030204"/>
                <a:ea typeface="Calibri" panose="020F0502020204030204"/>
                <a:cs typeface="Calibri" panose="020F0502020204030204"/>
                <a:sym typeface="Calibri" panose="020F0502020204030204"/>
              </a:defRPr>
            </a:pPr>
            <a:r>
              <a:rPr dirty="0"/>
              <a:t>Hi I am </a:t>
            </a:r>
            <a:r>
              <a:rPr dirty="0" err="1"/>
              <a:t>Jihyun</a:t>
            </a:r>
            <a:r>
              <a:rPr dirty="0"/>
              <a:t> Lee and I will talk about tones and moods in aspect of audio.</a:t>
            </a:r>
            <a:endParaRPr dirty="0"/>
          </a:p>
          <a:p>
            <a:pPr>
              <a:defRPr sz="1200">
                <a:latin typeface="Calibri" panose="020F0502020204030204"/>
                <a:ea typeface="Calibri" panose="020F0502020204030204"/>
                <a:cs typeface="Calibri" panose="020F0502020204030204"/>
                <a:sym typeface="Calibri" panose="020F0502020204030204"/>
              </a:defRPr>
            </a:pPr>
            <a:r>
              <a:rPr dirty="0"/>
              <a:t>As our interpretation, the topic of this advertisement is this.</a:t>
            </a:r>
            <a:endParaRPr dirty="0"/>
          </a:p>
          <a:p>
            <a:pPr>
              <a:defRPr sz="1200">
                <a:latin typeface="Calibri" panose="020F0502020204030204"/>
                <a:ea typeface="Calibri" panose="020F0502020204030204"/>
                <a:cs typeface="Calibri" panose="020F0502020204030204"/>
                <a:sym typeface="Calibri" panose="020F0502020204030204"/>
              </a:defRPr>
            </a:pPr>
            <a:r>
              <a:rPr dirty="0"/>
              <a:t>‘We are all different but there is coke for we.’</a:t>
            </a:r>
            <a:endParaRPr dirty="0"/>
          </a:p>
          <a:p>
            <a:pPr>
              <a:defRPr sz="1200">
                <a:latin typeface="Calibri" panose="020F0502020204030204"/>
                <a:ea typeface="Calibri" panose="020F0502020204030204"/>
                <a:cs typeface="Calibri" panose="020F0502020204030204"/>
                <a:sym typeface="Calibri" panose="020F0502020204030204"/>
              </a:defRPr>
            </a:pPr>
            <a:r>
              <a:rPr dirty="0"/>
              <a:t>To express this, they use different voices per phrase.</a:t>
            </a:r>
            <a:endParaRPr dirty="0"/>
          </a:p>
          <a:p>
            <a:pPr>
              <a:defRPr sz="1200">
                <a:latin typeface="Calibri" panose="020F0502020204030204"/>
                <a:ea typeface="Calibri" panose="020F0502020204030204"/>
                <a:cs typeface="Calibri" panose="020F0502020204030204"/>
                <a:sym typeface="Calibri" panose="020F0502020204030204"/>
              </a:defRPr>
            </a:pPr>
            <a:r>
              <a:rPr dirty="0"/>
              <a:t>Also </a:t>
            </a:r>
            <a:r>
              <a:rPr dirty="0" err="1"/>
              <a:t>Coca-cola</a:t>
            </a:r>
            <a:r>
              <a:rPr dirty="0"/>
              <a:t> show this topic by using </a:t>
            </a:r>
            <a:r>
              <a:rPr dirty="0" err="1"/>
              <a:t>upb</a:t>
            </a:r>
            <a:endParaRPr dirty="0"/>
          </a:p>
          <a:p>
            <a:pPr>
              <a:defRPr sz="1200">
                <a:latin typeface="Calibri" panose="020F0502020204030204"/>
                <a:ea typeface="Calibri" panose="020F0502020204030204"/>
                <a:cs typeface="Calibri" panose="020F0502020204030204"/>
                <a:sym typeface="Calibri" panose="020F0502020204030204"/>
              </a:defRPr>
            </a:pPr>
            <a:endParaRPr dirty="0"/>
          </a:p>
          <a:p>
            <a:pPr>
              <a:defRPr sz="1200">
                <a:latin typeface="Calibri" panose="020F0502020204030204"/>
                <a:ea typeface="Calibri" panose="020F0502020204030204"/>
                <a:cs typeface="Calibri" panose="020F0502020204030204"/>
                <a:sym typeface="Calibri" panose="020F0502020204030204"/>
              </a:defRPr>
            </a:pPr>
            <a:r>
              <a:rPr dirty="0"/>
              <a:t>Then let’s see more specific things with watching the Ad one more time.</a:t>
            </a:r>
            <a:endParaRPr dirty="0"/>
          </a:p>
          <a:p>
            <a:pPr>
              <a:defRPr sz="1200">
                <a:latin typeface="Calibri" panose="020F0502020204030204"/>
                <a:ea typeface="Calibri" panose="020F0502020204030204"/>
                <a:cs typeface="Calibri" panose="020F0502020204030204"/>
                <a:sym typeface="Calibri" panose="020F0502020204030204"/>
              </a:defRPr>
            </a:pPr>
            <a:endParaRPr dirty="0"/>
          </a:p>
          <a:p>
            <a:pPr>
              <a:defRPr sz="1200">
                <a:latin typeface="Calibri" panose="020F0502020204030204"/>
                <a:ea typeface="Calibri" panose="020F0502020204030204"/>
                <a:cs typeface="Calibri" panose="020F0502020204030204"/>
                <a:sym typeface="Calibri" panose="020F0502020204030204"/>
              </a:defRPr>
            </a:pPr>
            <a:r>
              <a:rPr dirty="0"/>
              <a:t>Did you hear this? By pausing the music for a while, they make the sentence ‘That’s why there’s just one me.’ more impressive.</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156" name="Shape 156"/>
          <p:cNvSpPr>
            <a:spLocks noGrp="1"/>
          </p:cNvSpPr>
          <p:nvPr>
            <p:ph type="body" sz="quarter" idx="1"/>
          </p:nvPr>
        </p:nvSpPr>
        <p:spPr>
          <a:prstGeom prst="rect">
            <a:avLst/>
          </a:prstGeom>
        </p:spPr>
        <p:txBody>
          <a:bodyPr/>
          <a:lstStyle/>
          <a:p>
            <a:pPr>
              <a:defRPr sz="1200">
                <a:latin typeface="Calibri" panose="020F0502020204030204"/>
                <a:ea typeface="Calibri" panose="020F0502020204030204"/>
                <a:cs typeface="Calibri" panose="020F0502020204030204"/>
                <a:sym typeface="Calibri" panose="020F0502020204030204"/>
              </a:defRPr>
            </a:pPr>
            <a:r>
              <a:rPr dirty="0" err="1"/>
              <a:t>audio측면에서</a:t>
            </a:r>
            <a:r>
              <a:rPr dirty="0"/>
              <a:t> </a:t>
            </a:r>
            <a:r>
              <a:rPr dirty="0" err="1"/>
              <a:t>설명하려</a:t>
            </a:r>
            <a:r>
              <a:rPr dirty="0"/>
              <a:t> </a:t>
            </a:r>
            <a:r>
              <a:rPr dirty="0" err="1"/>
              <a:t>한다</a:t>
            </a:r>
            <a:r>
              <a:rPr dirty="0"/>
              <a:t>.</a:t>
            </a:r>
            <a:endParaRPr dirty="0"/>
          </a:p>
          <a:p>
            <a:pPr>
              <a:defRPr sz="1200">
                <a:latin typeface="Calibri" panose="020F0502020204030204"/>
                <a:ea typeface="Calibri" panose="020F0502020204030204"/>
                <a:cs typeface="Calibri" panose="020F0502020204030204"/>
                <a:sym typeface="Calibri" panose="020F0502020204030204"/>
              </a:defRPr>
            </a:pPr>
            <a:r>
              <a:rPr dirty="0"/>
              <a:t>‘</a:t>
            </a:r>
            <a:r>
              <a:rPr dirty="0" err="1"/>
              <a:t>우리가</a:t>
            </a:r>
            <a:r>
              <a:rPr dirty="0"/>
              <a:t> </a:t>
            </a:r>
            <a:r>
              <a:rPr dirty="0" err="1"/>
              <a:t>해석하기로는</a:t>
            </a:r>
            <a:r>
              <a:rPr dirty="0"/>
              <a:t>’ </a:t>
            </a:r>
            <a:r>
              <a:rPr dirty="0" err="1"/>
              <a:t>전체적으로</a:t>
            </a:r>
            <a:r>
              <a:rPr dirty="0"/>
              <a:t> </a:t>
            </a:r>
            <a:r>
              <a:rPr dirty="0" err="1"/>
              <a:t>광고의</a:t>
            </a:r>
            <a:r>
              <a:rPr dirty="0"/>
              <a:t> </a:t>
            </a:r>
            <a:r>
              <a:rPr dirty="0" err="1"/>
              <a:t>주제는</a:t>
            </a:r>
            <a:r>
              <a:rPr dirty="0"/>
              <a:t> - We are different but there is coke for we </a:t>
            </a:r>
            <a:r>
              <a:rPr dirty="0" err="1"/>
              <a:t>이다</a:t>
            </a:r>
            <a:r>
              <a:rPr dirty="0"/>
              <a:t>.</a:t>
            </a:r>
            <a:endParaRPr dirty="0"/>
          </a:p>
          <a:p>
            <a:pPr>
              <a:defRPr sz="1200">
                <a:latin typeface="Calibri" panose="020F0502020204030204"/>
                <a:ea typeface="Calibri" panose="020F0502020204030204"/>
                <a:cs typeface="Calibri" panose="020F0502020204030204"/>
                <a:sym typeface="Calibri" panose="020F0502020204030204"/>
              </a:defRPr>
            </a:pPr>
            <a:r>
              <a:rPr dirty="0" err="1"/>
              <a:t>코카는</a:t>
            </a:r>
            <a:r>
              <a:rPr dirty="0"/>
              <a:t> </a:t>
            </a:r>
            <a:r>
              <a:rPr dirty="0" err="1"/>
              <a:t>upbeat노래를</a:t>
            </a:r>
            <a:r>
              <a:rPr dirty="0"/>
              <a:t> </a:t>
            </a:r>
            <a:r>
              <a:rPr dirty="0" err="1"/>
              <a:t>배경으로</a:t>
            </a:r>
            <a:r>
              <a:rPr dirty="0"/>
              <a:t> </a:t>
            </a:r>
            <a:r>
              <a:rPr dirty="0" err="1"/>
              <a:t>말이</a:t>
            </a:r>
            <a:r>
              <a:rPr dirty="0"/>
              <a:t> </a:t>
            </a:r>
            <a:r>
              <a:rPr dirty="0" err="1"/>
              <a:t>주를</a:t>
            </a:r>
            <a:r>
              <a:rPr dirty="0"/>
              <a:t> </a:t>
            </a:r>
            <a:r>
              <a:rPr dirty="0" err="1"/>
              <a:t>이루어</a:t>
            </a:r>
            <a:r>
              <a:rPr dirty="0"/>
              <a:t> </a:t>
            </a:r>
            <a:r>
              <a:rPr dirty="0" err="1"/>
              <a:t>광고를</a:t>
            </a:r>
            <a:r>
              <a:rPr dirty="0"/>
              <a:t> </a:t>
            </a:r>
            <a:r>
              <a:rPr dirty="0" err="1"/>
              <a:t>이끔으로서</a:t>
            </a:r>
            <a:r>
              <a:rPr dirty="0"/>
              <a:t> </a:t>
            </a:r>
            <a:r>
              <a:rPr dirty="0" err="1"/>
              <a:t>표현</a:t>
            </a:r>
            <a:endParaRPr dirty="0"/>
          </a:p>
          <a:p>
            <a:pPr>
              <a:defRPr sz="1200">
                <a:latin typeface="Calibri" panose="020F0502020204030204"/>
                <a:ea typeface="Calibri" panose="020F0502020204030204"/>
                <a:cs typeface="Calibri" panose="020F0502020204030204"/>
                <a:sym typeface="Calibri" panose="020F0502020204030204"/>
              </a:defRPr>
            </a:pPr>
            <a:r>
              <a:rPr dirty="0" err="1"/>
              <a:t>구체적으로</a:t>
            </a:r>
            <a:endParaRPr dirty="0"/>
          </a:p>
          <a:p>
            <a:pPr>
              <a:defRPr sz="1200">
                <a:latin typeface="Calibri" panose="020F0502020204030204"/>
                <a:ea typeface="Calibri" panose="020F0502020204030204"/>
                <a:cs typeface="Calibri" panose="020F0502020204030204"/>
                <a:sym typeface="Calibri" panose="020F0502020204030204"/>
              </a:defRPr>
            </a:pPr>
            <a:r>
              <a:rPr dirty="0"/>
              <a:t>Let’s see this with watching the ad one more time.</a:t>
            </a:r>
            <a:endParaRPr dirty="0"/>
          </a:p>
          <a:p>
            <a:pPr>
              <a:defRPr sz="1200">
                <a:latin typeface="Calibri" panose="020F0502020204030204"/>
                <a:ea typeface="Calibri" panose="020F0502020204030204"/>
                <a:cs typeface="Calibri" panose="020F0502020204030204"/>
                <a:sym typeface="Calibri" panose="020F0502020204030204"/>
              </a:defRPr>
            </a:pPr>
            <a:r>
              <a:rPr dirty="0" err="1"/>
              <a:t>중간에</a:t>
            </a:r>
            <a:r>
              <a:rPr dirty="0"/>
              <a:t> </a:t>
            </a:r>
            <a:r>
              <a:rPr dirty="0" err="1"/>
              <a:t>음악을</a:t>
            </a:r>
            <a:r>
              <a:rPr dirty="0"/>
              <a:t> </a:t>
            </a:r>
            <a:r>
              <a:rPr dirty="0" err="1"/>
              <a:t>잠깐</a:t>
            </a:r>
            <a:r>
              <a:rPr dirty="0"/>
              <a:t> </a:t>
            </a:r>
            <a:r>
              <a:rPr dirty="0" err="1"/>
              <a:t>멈추고</a:t>
            </a:r>
            <a:r>
              <a:rPr dirty="0"/>
              <a:t> ‘That’s why there’s just one me’ 라 </a:t>
            </a:r>
            <a:r>
              <a:rPr dirty="0" err="1"/>
              <a:t>함으로써</a:t>
            </a:r>
            <a:endParaRPr dirty="0"/>
          </a:p>
          <a:p>
            <a:pPr>
              <a:defRPr sz="1200">
                <a:latin typeface="Calibri" panose="020F0502020204030204"/>
                <a:ea typeface="Calibri" panose="020F0502020204030204"/>
                <a:cs typeface="Calibri" panose="020F0502020204030204"/>
                <a:sym typeface="Calibri" panose="020F0502020204030204"/>
              </a:defRPr>
            </a:pPr>
            <a:r>
              <a:rPr dirty="0" err="1"/>
              <a:t>그만큼</a:t>
            </a:r>
            <a:r>
              <a:rPr dirty="0"/>
              <a:t> 이 </a:t>
            </a:r>
            <a:r>
              <a:rPr dirty="0" err="1"/>
              <a:t>세상에</a:t>
            </a:r>
            <a:r>
              <a:rPr dirty="0"/>
              <a:t> </a:t>
            </a:r>
            <a:r>
              <a:rPr dirty="0" err="1"/>
              <a:t>나는</a:t>
            </a:r>
            <a:r>
              <a:rPr dirty="0"/>
              <a:t> 단 </a:t>
            </a:r>
            <a:r>
              <a:rPr dirty="0" err="1"/>
              <a:t>하나다</a:t>
            </a:r>
            <a:r>
              <a:rPr dirty="0"/>
              <a:t> </a:t>
            </a:r>
            <a:r>
              <a:rPr dirty="0" err="1"/>
              <a:t>라는</a:t>
            </a:r>
            <a:r>
              <a:rPr dirty="0"/>
              <a:t> </a:t>
            </a:r>
            <a:r>
              <a:rPr dirty="0" err="1"/>
              <a:t>것을</a:t>
            </a:r>
            <a:r>
              <a:rPr dirty="0"/>
              <a:t> </a:t>
            </a:r>
            <a:r>
              <a:rPr dirty="0" err="1"/>
              <a:t>강조하면서도</a:t>
            </a:r>
            <a:endParaRPr dirty="0"/>
          </a:p>
          <a:p>
            <a:pPr>
              <a:defRPr sz="1200">
                <a:latin typeface="Calibri" panose="020F0502020204030204"/>
                <a:ea typeface="Calibri" panose="020F0502020204030204"/>
                <a:cs typeface="Calibri" panose="020F0502020204030204"/>
                <a:sym typeface="Calibri" panose="020F0502020204030204"/>
              </a:defRPr>
            </a:pPr>
            <a:r>
              <a:rPr dirty="0" err="1"/>
              <a:t>마지막에</a:t>
            </a:r>
            <a:r>
              <a:rPr dirty="0"/>
              <a:t> But there is coke for we and us. Coke for you 라 </a:t>
            </a:r>
            <a:r>
              <a:rPr dirty="0" err="1"/>
              <a:t>함으로써</a:t>
            </a:r>
            <a:endParaRPr dirty="0"/>
          </a:p>
          <a:p>
            <a:pPr>
              <a:defRPr sz="1200">
                <a:latin typeface="Calibri" panose="020F0502020204030204"/>
                <a:ea typeface="Calibri" panose="020F0502020204030204"/>
                <a:cs typeface="Calibri" panose="020F0502020204030204"/>
                <a:sym typeface="Calibri" panose="020F0502020204030204"/>
              </a:defRPr>
            </a:pPr>
            <a:r>
              <a:rPr dirty="0" err="1"/>
              <a:t>우리를</a:t>
            </a:r>
            <a:r>
              <a:rPr dirty="0"/>
              <a:t> </a:t>
            </a:r>
            <a:r>
              <a:rPr dirty="0" err="1"/>
              <a:t>위한</a:t>
            </a:r>
            <a:r>
              <a:rPr dirty="0"/>
              <a:t> </a:t>
            </a:r>
            <a:r>
              <a:rPr dirty="0" err="1"/>
              <a:t>coke라는</a:t>
            </a:r>
            <a:r>
              <a:rPr dirty="0"/>
              <a:t> </a:t>
            </a:r>
            <a:r>
              <a:rPr dirty="0" err="1"/>
              <a:t>것을</a:t>
            </a:r>
            <a:r>
              <a:rPr dirty="0"/>
              <a:t> </a:t>
            </a:r>
            <a:r>
              <a:rPr dirty="0" err="1"/>
              <a:t>되새겨준다</a:t>
            </a:r>
            <a:r>
              <a:rPr dirty="0"/>
              <a:t>.</a:t>
            </a:r>
            <a:endParaRPr dirty="0"/>
          </a:p>
          <a:p>
            <a:pPr>
              <a:defRPr sz="1200">
                <a:latin typeface="Calibri" panose="020F0502020204030204"/>
                <a:ea typeface="Calibri" panose="020F0502020204030204"/>
                <a:cs typeface="Calibri" panose="020F0502020204030204"/>
                <a:sym typeface="Calibri" panose="020F0502020204030204"/>
              </a:defRPr>
            </a:pPr>
            <a:endParaRPr dirty="0"/>
          </a:p>
          <a:p>
            <a:pPr>
              <a:defRPr sz="1200">
                <a:latin typeface="Calibri" panose="020F0502020204030204"/>
                <a:ea typeface="Calibri" panose="020F0502020204030204"/>
                <a:cs typeface="Calibri" panose="020F0502020204030204"/>
                <a:sym typeface="Calibri" panose="020F0502020204030204"/>
              </a:defRPr>
            </a:pPr>
            <a:r>
              <a:rPr dirty="0"/>
              <a:t>Hi I am </a:t>
            </a:r>
            <a:r>
              <a:rPr dirty="0" err="1"/>
              <a:t>Jihyun</a:t>
            </a:r>
            <a:r>
              <a:rPr dirty="0"/>
              <a:t> Lee and I will talk about tones and moods in aspect of audio.</a:t>
            </a:r>
            <a:endParaRPr dirty="0"/>
          </a:p>
          <a:p>
            <a:pPr>
              <a:defRPr sz="1200">
                <a:latin typeface="Calibri" panose="020F0502020204030204"/>
                <a:ea typeface="Calibri" panose="020F0502020204030204"/>
                <a:cs typeface="Calibri" panose="020F0502020204030204"/>
                <a:sym typeface="Calibri" panose="020F0502020204030204"/>
              </a:defRPr>
            </a:pPr>
            <a:r>
              <a:rPr dirty="0"/>
              <a:t>As our interpretation, the topic of this advertisement is this.</a:t>
            </a:r>
            <a:endParaRPr dirty="0"/>
          </a:p>
          <a:p>
            <a:pPr>
              <a:defRPr sz="1200">
                <a:latin typeface="Calibri" panose="020F0502020204030204"/>
                <a:ea typeface="Calibri" panose="020F0502020204030204"/>
                <a:cs typeface="Calibri" panose="020F0502020204030204"/>
                <a:sym typeface="Calibri" panose="020F0502020204030204"/>
              </a:defRPr>
            </a:pPr>
            <a:r>
              <a:rPr dirty="0"/>
              <a:t>‘We are all different but there is coke for we.’</a:t>
            </a:r>
            <a:endParaRPr dirty="0"/>
          </a:p>
          <a:p>
            <a:pPr>
              <a:defRPr sz="1200">
                <a:latin typeface="Calibri" panose="020F0502020204030204"/>
                <a:ea typeface="Calibri" panose="020F0502020204030204"/>
                <a:cs typeface="Calibri" panose="020F0502020204030204"/>
                <a:sym typeface="Calibri" panose="020F0502020204030204"/>
              </a:defRPr>
            </a:pPr>
            <a:r>
              <a:rPr dirty="0"/>
              <a:t>To express this, they use different voices per phrase.</a:t>
            </a:r>
            <a:endParaRPr dirty="0"/>
          </a:p>
          <a:p>
            <a:pPr>
              <a:defRPr sz="1200">
                <a:latin typeface="Calibri" panose="020F0502020204030204"/>
                <a:ea typeface="Calibri" panose="020F0502020204030204"/>
                <a:cs typeface="Calibri" panose="020F0502020204030204"/>
                <a:sym typeface="Calibri" panose="020F0502020204030204"/>
              </a:defRPr>
            </a:pPr>
            <a:r>
              <a:rPr dirty="0"/>
              <a:t>Also </a:t>
            </a:r>
            <a:r>
              <a:rPr dirty="0" err="1"/>
              <a:t>Coca-cola</a:t>
            </a:r>
            <a:r>
              <a:rPr dirty="0"/>
              <a:t> show this topic by using </a:t>
            </a:r>
            <a:r>
              <a:rPr dirty="0" err="1"/>
              <a:t>upb</a:t>
            </a:r>
            <a:endParaRPr dirty="0"/>
          </a:p>
          <a:p>
            <a:pPr>
              <a:defRPr sz="1200">
                <a:latin typeface="Calibri" panose="020F0502020204030204"/>
                <a:ea typeface="Calibri" panose="020F0502020204030204"/>
                <a:cs typeface="Calibri" panose="020F0502020204030204"/>
                <a:sym typeface="Calibri" panose="020F0502020204030204"/>
              </a:defRPr>
            </a:pPr>
            <a:endParaRPr dirty="0"/>
          </a:p>
          <a:p>
            <a:pPr>
              <a:defRPr sz="1200">
                <a:latin typeface="Calibri" panose="020F0502020204030204"/>
                <a:ea typeface="Calibri" panose="020F0502020204030204"/>
                <a:cs typeface="Calibri" panose="020F0502020204030204"/>
                <a:sym typeface="Calibri" panose="020F0502020204030204"/>
              </a:defRPr>
            </a:pPr>
            <a:r>
              <a:rPr dirty="0"/>
              <a:t>Then let’s see more specific things with watching the Ad one more time.</a:t>
            </a:r>
            <a:endParaRPr dirty="0"/>
          </a:p>
          <a:p>
            <a:pPr>
              <a:defRPr sz="1200">
                <a:latin typeface="Calibri" panose="020F0502020204030204"/>
                <a:ea typeface="Calibri" panose="020F0502020204030204"/>
                <a:cs typeface="Calibri" panose="020F0502020204030204"/>
                <a:sym typeface="Calibri" panose="020F0502020204030204"/>
              </a:defRPr>
            </a:pPr>
            <a:endParaRPr dirty="0"/>
          </a:p>
          <a:p>
            <a:pPr>
              <a:defRPr sz="1200">
                <a:latin typeface="Calibri" panose="020F0502020204030204"/>
                <a:ea typeface="Calibri" panose="020F0502020204030204"/>
                <a:cs typeface="Calibri" panose="020F0502020204030204"/>
                <a:sym typeface="Calibri" panose="020F0502020204030204"/>
              </a:defRPr>
            </a:pPr>
            <a:r>
              <a:rPr dirty="0"/>
              <a:t>Did you hear this? By pausing the music for a while, they make the sentence ‘That’s why there’s just one me.’ more impressive.</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lang="en-US" altLang="ko-KR" dirty="0" smtClean="0"/>
              <a:t>Our Vision</a:t>
            </a:r>
            <a:endParaRPr lang="en-US" altLang="ko-KR" dirty="0" smtClean="0"/>
          </a:p>
          <a:p>
            <a:r>
              <a:rPr lang="en-US" altLang="ko-KR" dirty="0" smtClean="0"/>
              <a:t>Our vision serves as the framework for our Roadmap and guides every aspect of our business by describing what we need to accomplish in order to continue achieving sustainable, quality growth.</a:t>
            </a:r>
            <a:endParaRPr lang="en-US" altLang="ko-KR" dirty="0" smtClean="0"/>
          </a:p>
          <a:p>
            <a:r>
              <a:rPr lang="en-US" altLang="ko-KR" dirty="0" smtClean="0"/>
              <a:t>People: Be a great place to work where people are inspired to be the best they can be.</a:t>
            </a:r>
            <a:endParaRPr lang="en-US" altLang="ko-KR" dirty="0" smtClean="0"/>
          </a:p>
          <a:p>
            <a:r>
              <a:rPr lang="en-US" altLang="ko-KR" dirty="0" smtClean="0"/>
              <a:t>Portfolio: Bring to the world a portfolio of quality beverage brands that anticipate and satisfy people's desires and needs.</a:t>
            </a:r>
            <a:endParaRPr lang="en-US" altLang="ko-KR" dirty="0" smtClean="0"/>
          </a:p>
          <a:p>
            <a:r>
              <a:rPr lang="en-US" altLang="ko-KR" dirty="0" smtClean="0"/>
              <a:t>Partners: Nurture a winning network of customers and suppliers, together we create mutual, enduring value. </a:t>
            </a:r>
            <a:endParaRPr lang="en-US" altLang="ko-KR" dirty="0" smtClean="0"/>
          </a:p>
          <a:p>
            <a:r>
              <a:rPr lang="en-US" altLang="ko-KR" dirty="0" smtClean="0"/>
              <a:t>Planet: Be a responsible citizen that makes a difference by helping build and support sustainable communities.</a:t>
            </a:r>
            <a:endParaRPr lang="en-US" altLang="ko-KR" dirty="0" smtClean="0"/>
          </a:p>
          <a:p>
            <a:r>
              <a:rPr lang="en-US" altLang="ko-KR" dirty="0" smtClean="0"/>
              <a:t>Profit: Maximize long-term return to shareowners while being mindful of our overall responsibilities.</a:t>
            </a:r>
            <a:endParaRPr lang="en-US" altLang="ko-KR" dirty="0" smtClean="0"/>
          </a:p>
          <a:p>
            <a:r>
              <a:rPr lang="en-US" altLang="ko-KR" dirty="0" smtClean="0"/>
              <a:t>Productivity: Be a highly effective, lean and fast-moving organization.</a:t>
            </a:r>
            <a:endParaRPr lang="ko-KR"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lang="en-US" altLang="ko-KR" dirty="0" smtClean="0"/>
              <a:t>2018</a:t>
            </a:r>
            <a:r>
              <a:rPr lang="ko-KR" altLang="en-US" dirty="0" smtClean="0"/>
              <a:t>년 인터브랜드에서 선정한 </a:t>
            </a:r>
            <a:r>
              <a:rPr lang="en-US" altLang="ko-KR" dirty="0" smtClean="0"/>
              <a:t>2018 </a:t>
            </a:r>
            <a:r>
              <a:rPr lang="ko-KR" altLang="en-US" dirty="0" smtClean="0"/>
              <a:t>전세계 </a:t>
            </a:r>
            <a:r>
              <a:rPr lang="en-US" altLang="ko-KR" dirty="0" smtClean="0"/>
              <a:t>100</a:t>
            </a:r>
            <a:r>
              <a:rPr lang="ko-KR" altLang="en-US" dirty="0" smtClean="0"/>
              <a:t>대 </a:t>
            </a:r>
            <a:r>
              <a:rPr lang="ko-KR" altLang="en-US" dirty="0" err="1" smtClean="0"/>
              <a:t>브랜드중</a:t>
            </a:r>
            <a:r>
              <a:rPr lang="ko-KR" altLang="en-US" dirty="0" smtClean="0"/>
              <a:t> </a:t>
            </a:r>
            <a:r>
              <a:rPr lang="en-US" altLang="ko-KR" dirty="0" smtClean="0"/>
              <a:t>5</a:t>
            </a:r>
            <a:r>
              <a:rPr lang="ko-KR" altLang="en-US" dirty="0" smtClean="0"/>
              <a:t>위</a:t>
            </a:r>
            <a:endParaRPr lang="ko-KR"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156" name="Shape 156"/>
          <p:cNvSpPr>
            <a:spLocks noGrp="1"/>
          </p:cNvSpPr>
          <p:nvPr>
            <p:ph type="body" sz="quarter" idx="1"/>
          </p:nvPr>
        </p:nvSpPr>
        <p:spPr>
          <a:prstGeom prst="rect">
            <a:avLst/>
          </a:prstGeom>
        </p:spPr>
        <p:txBody>
          <a:bodyPr/>
          <a:lstStyle/>
          <a:p>
            <a:pPr>
              <a:defRPr sz="1200">
                <a:latin typeface="Calibri" panose="020F0502020204030204"/>
                <a:ea typeface="Calibri" panose="020F0502020204030204"/>
                <a:cs typeface="Calibri" panose="020F0502020204030204"/>
                <a:sym typeface="Calibri" panose="020F0502020204030204"/>
              </a:defRPr>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156" name="Shape 156"/>
          <p:cNvSpPr>
            <a:spLocks noGrp="1"/>
          </p:cNvSpPr>
          <p:nvPr>
            <p:ph type="body" sz="quarter" idx="1"/>
          </p:nvPr>
        </p:nvSpPr>
        <p:spPr>
          <a:prstGeom prst="rect">
            <a:avLst/>
          </a:prstGeom>
        </p:spPr>
        <p:txBody>
          <a:bodyPr/>
          <a:lstStyle/>
          <a:p>
            <a:pPr>
              <a:defRPr sz="1200">
                <a:latin typeface="Calibri" panose="020F0502020204030204"/>
                <a:ea typeface="Calibri" panose="020F0502020204030204"/>
                <a:cs typeface="Calibri" panose="020F0502020204030204"/>
                <a:sym typeface="Calibri" panose="020F0502020204030204"/>
              </a:defRPr>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156" name="Shape 156"/>
          <p:cNvSpPr>
            <a:spLocks noGrp="1"/>
          </p:cNvSpPr>
          <p:nvPr>
            <p:ph type="body" sz="quarter" idx="1"/>
          </p:nvPr>
        </p:nvSpPr>
        <p:spPr>
          <a:prstGeom prst="rect">
            <a:avLst/>
          </a:prstGeom>
        </p:spPr>
        <p:txBody>
          <a:bodyPr/>
          <a:lstStyle/>
          <a:p>
            <a:pPr>
              <a:defRPr sz="1200">
                <a:latin typeface="Calibri" panose="020F0502020204030204"/>
                <a:ea typeface="Calibri" panose="020F0502020204030204"/>
                <a:cs typeface="Calibri" panose="020F0502020204030204"/>
                <a:sym typeface="Calibri" panose="020F0502020204030204"/>
              </a:defRPr>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156" name="Shape 156"/>
          <p:cNvSpPr>
            <a:spLocks noGrp="1"/>
          </p:cNvSpPr>
          <p:nvPr>
            <p:ph type="body" sz="quarter" idx="1"/>
          </p:nvPr>
        </p:nvSpPr>
        <p:spPr>
          <a:prstGeom prst="rect">
            <a:avLst/>
          </a:prstGeom>
        </p:spPr>
        <p:txBody>
          <a:bodyPr/>
          <a:lstStyle/>
          <a:p>
            <a:pPr>
              <a:defRPr sz="1200">
                <a:latin typeface="Calibri" panose="020F0502020204030204"/>
                <a:ea typeface="Calibri" panose="020F0502020204030204"/>
                <a:cs typeface="Calibri" panose="020F0502020204030204"/>
                <a:sym typeface="Calibri" panose="020F0502020204030204"/>
              </a:defRPr>
            </a:pPr>
            <a:r>
              <a:rPr dirty="0" err="1"/>
              <a:t>audio측면에서</a:t>
            </a:r>
            <a:r>
              <a:rPr dirty="0"/>
              <a:t> </a:t>
            </a:r>
            <a:r>
              <a:rPr dirty="0" err="1"/>
              <a:t>설명하려</a:t>
            </a:r>
            <a:r>
              <a:rPr dirty="0"/>
              <a:t> </a:t>
            </a:r>
            <a:r>
              <a:rPr dirty="0" err="1"/>
              <a:t>한다</a:t>
            </a:r>
            <a:r>
              <a:rPr dirty="0"/>
              <a:t>.</a:t>
            </a:r>
            <a:endParaRPr dirty="0"/>
          </a:p>
          <a:p>
            <a:pPr>
              <a:defRPr sz="1200">
                <a:latin typeface="Calibri" panose="020F0502020204030204"/>
                <a:ea typeface="Calibri" panose="020F0502020204030204"/>
                <a:cs typeface="Calibri" panose="020F0502020204030204"/>
                <a:sym typeface="Calibri" panose="020F0502020204030204"/>
              </a:defRPr>
            </a:pPr>
            <a:r>
              <a:rPr dirty="0"/>
              <a:t>‘</a:t>
            </a:r>
            <a:r>
              <a:rPr dirty="0" err="1"/>
              <a:t>우리가</a:t>
            </a:r>
            <a:r>
              <a:rPr dirty="0"/>
              <a:t> </a:t>
            </a:r>
            <a:r>
              <a:rPr dirty="0" err="1"/>
              <a:t>해석하기로는</a:t>
            </a:r>
            <a:r>
              <a:rPr dirty="0"/>
              <a:t>’ </a:t>
            </a:r>
            <a:r>
              <a:rPr dirty="0" err="1"/>
              <a:t>전체적으로</a:t>
            </a:r>
            <a:r>
              <a:rPr dirty="0"/>
              <a:t> </a:t>
            </a:r>
            <a:r>
              <a:rPr dirty="0" err="1"/>
              <a:t>광고의</a:t>
            </a:r>
            <a:r>
              <a:rPr dirty="0"/>
              <a:t> </a:t>
            </a:r>
            <a:r>
              <a:rPr dirty="0" err="1"/>
              <a:t>주제는</a:t>
            </a:r>
            <a:r>
              <a:rPr dirty="0"/>
              <a:t> - We are different but there is coke for we </a:t>
            </a:r>
            <a:r>
              <a:rPr dirty="0" err="1"/>
              <a:t>이다</a:t>
            </a:r>
            <a:r>
              <a:rPr dirty="0"/>
              <a:t>.</a:t>
            </a:r>
            <a:endParaRPr dirty="0"/>
          </a:p>
          <a:p>
            <a:pPr>
              <a:defRPr sz="1200">
                <a:latin typeface="Calibri" panose="020F0502020204030204"/>
                <a:ea typeface="Calibri" panose="020F0502020204030204"/>
                <a:cs typeface="Calibri" panose="020F0502020204030204"/>
                <a:sym typeface="Calibri" panose="020F0502020204030204"/>
              </a:defRPr>
            </a:pPr>
            <a:r>
              <a:rPr dirty="0" err="1"/>
              <a:t>코카는</a:t>
            </a:r>
            <a:r>
              <a:rPr dirty="0"/>
              <a:t> </a:t>
            </a:r>
            <a:r>
              <a:rPr dirty="0" err="1"/>
              <a:t>upbeat노래를</a:t>
            </a:r>
            <a:r>
              <a:rPr dirty="0"/>
              <a:t> </a:t>
            </a:r>
            <a:r>
              <a:rPr dirty="0" err="1"/>
              <a:t>배경으로</a:t>
            </a:r>
            <a:r>
              <a:rPr dirty="0"/>
              <a:t> </a:t>
            </a:r>
            <a:r>
              <a:rPr dirty="0" err="1"/>
              <a:t>말이</a:t>
            </a:r>
            <a:r>
              <a:rPr dirty="0"/>
              <a:t> </a:t>
            </a:r>
            <a:r>
              <a:rPr dirty="0" err="1"/>
              <a:t>주를</a:t>
            </a:r>
            <a:r>
              <a:rPr dirty="0"/>
              <a:t> </a:t>
            </a:r>
            <a:r>
              <a:rPr dirty="0" err="1"/>
              <a:t>이루어</a:t>
            </a:r>
            <a:r>
              <a:rPr dirty="0"/>
              <a:t> </a:t>
            </a:r>
            <a:r>
              <a:rPr dirty="0" err="1"/>
              <a:t>광고를</a:t>
            </a:r>
            <a:r>
              <a:rPr dirty="0"/>
              <a:t> </a:t>
            </a:r>
            <a:r>
              <a:rPr dirty="0" err="1"/>
              <a:t>이끔으로서</a:t>
            </a:r>
            <a:r>
              <a:rPr dirty="0"/>
              <a:t> </a:t>
            </a:r>
            <a:r>
              <a:rPr dirty="0" err="1"/>
              <a:t>표현</a:t>
            </a:r>
            <a:endParaRPr dirty="0"/>
          </a:p>
          <a:p>
            <a:pPr>
              <a:defRPr sz="1200">
                <a:latin typeface="Calibri" panose="020F0502020204030204"/>
                <a:ea typeface="Calibri" panose="020F0502020204030204"/>
                <a:cs typeface="Calibri" panose="020F0502020204030204"/>
                <a:sym typeface="Calibri" panose="020F0502020204030204"/>
              </a:defRPr>
            </a:pPr>
            <a:r>
              <a:rPr dirty="0" err="1"/>
              <a:t>구체적으로</a:t>
            </a:r>
            <a:endParaRPr dirty="0"/>
          </a:p>
          <a:p>
            <a:pPr>
              <a:defRPr sz="1200">
                <a:latin typeface="Calibri" panose="020F0502020204030204"/>
                <a:ea typeface="Calibri" panose="020F0502020204030204"/>
                <a:cs typeface="Calibri" panose="020F0502020204030204"/>
                <a:sym typeface="Calibri" panose="020F0502020204030204"/>
              </a:defRPr>
            </a:pPr>
            <a:r>
              <a:rPr dirty="0"/>
              <a:t>Let’s see this with watching the ad one more time.</a:t>
            </a:r>
            <a:endParaRPr dirty="0"/>
          </a:p>
          <a:p>
            <a:pPr>
              <a:defRPr sz="1200">
                <a:latin typeface="Calibri" panose="020F0502020204030204"/>
                <a:ea typeface="Calibri" panose="020F0502020204030204"/>
                <a:cs typeface="Calibri" panose="020F0502020204030204"/>
                <a:sym typeface="Calibri" panose="020F0502020204030204"/>
              </a:defRPr>
            </a:pPr>
            <a:r>
              <a:rPr dirty="0" err="1"/>
              <a:t>중간에</a:t>
            </a:r>
            <a:r>
              <a:rPr dirty="0"/>
              <a:t> </a:t>
            </a:r>
            <a:r>
              <a:rPr dirty="0" err="1"/>
              <a:t>음악을</a:t>
            </a:r>
            <a:r>
              <a:rPr dirty="0"/>
              <a:t> </a:t>
            </a:r>
            <a:r>
              <a:rPr dirty="0" err="1"/>
              <a:t>잠깐</a:t>
            </a:r>
            <a:r>
              <a:rPr dirty="0"/>
              <a:t> </a:t>
            </a:r>
            <a:r>
              <a:rPr dirty="0" err="1"/>
              <a:t>멈추고</a:t>
            </a:r>
            <a:r>
              <a:rPr dirty="0"/>
              <a:t> ‘That’s why there’s just one me’ 라 </a:t>
            </a:r>
            <a:r>
              <a:rPr dirty="0" err="1"/>
              <a:t>함으로써</a:t>
            </a:r>
            <a:endParaRPr dirty="0"/>
          </a:p>
          <a:p>
            <a:pPr>
              <a:defRPr sz="1200">
                <a:latin typeface="Calibri" panose="020F0502020204030204"/>
                <a:ea typeface="Calibri" panose="020F0502020204030204"/>
                <a:cs typeface="Calibri" panose="020F0502020204030204"/>
                <a:sym typeface="Calibri" panose="020F0502020204030204"/>
              </a:defRPr>
            </a:pPr>
            <a:r>
              <a:rPr dirty="0" err="1"/>
              <a:t>그만큼</a:t>
            </a:r>
            <a:r>
              <a:rPr dirty="0"/>
              <a:t> 이 </a:t>
            </a:r>
            <a:r>
              <a:rPr dirty="0" err="1"/>
              <a:t>세상에</a:t>
            </a:r>
            <a:r>
              <a:rPr dirty="0"/>
              <a:t> </a:t>
            </a:r>
            <a:r>
              <a:rPr dirty="0" err="1"/>
              <a:t>나는</a:t>
            </a:r>
            <a:r>
              <a:rPr dirty="0"/>
              <a:t> 단 </a:t>
            </a:r>
            <a:r>
              <a:rPr dirty="0" err="1"/>
              <a:t>하나다</a:t>
            </a:r>
            <a:r>
              <a:rPr dirty="0"/>
              <a:t> </a:t>
            </a:r>
            <a:r>
              <a:rPr dirty="0" err="1"/>
              <a:t>라는</a:t>
            </a:r>
            <a:r>
              <a:rPr dirty="0"/>
              <a:t> </a:t>
            </a:r>
            <a:r>
              <a:rPr dirty="0" err="1"/>
              <a:t>것을</a:t>
            </a:r>
            <a:r>
              <a:rPr dirty="0"/>
              <a:t> </a:t>
            </a:r>
            <a:r>
              <a:rPr dirty="0" err="1"/>
              <a:t>강조하면서도</a:t>
            </a:r>
            <a:endParaRPr dirty="0"/>
          </a:p>
          <a:p>
            <a:pPr>
              <a:defRPr sz="1200">
                <a:latin typeface="Calibri" panose="020F0502020204030204"/>
                <a:ea typeface="Calibri" panose="020F0502020204030204"/>
                <a:cs typeface="Calibri" panose="020F0502020204030204"/>
                <a:sym typeface="Calibri" panose="020F0502020204030204"/>
              </a:defRPr>
            </a:pPr>
            <a:r>
              <a:rPr dirty="0" err="1"/>
              <a:t>마지막에</a:t>
            </a:r>
            <a:r>
              <a:rPr dirty="0"/>
              <a:t> But there is coke for we and us. Coke for you 라 </a:t>
            </a:r>
            <a:r>
              <a:rPr dirty="0" err="1"/>
              <a:t>함으로써</a:t>
            </a:r>
            <a:endParaRPr dirty="0"/>
          </a:p>
          <a:p>
            <a:pPr>
              <a:defRPr sz="1200">
                <a:latin typeface="Calibri" panose="020F0502020204030204"/>
                <a:ea typeface="Calibri" panose="020F0502020204030204"/>
                <a:cs typeface="Calibri" panose="020F0502020204030204"/>
                <a:sym typeface="Calibri" panose="020F0502020204030204"/>
              </a:defRPr>
            </a:pPr>
            <a:r>
              <a:rPr dirty="0" err="1"/>
              <a:t>우리를</a:t>
            </a:r>
            <a:r>
              <a:rPr dirty="0"/>
              <a:t> </a:t>
            </a:r>
            <a:r>
              <a:rPr dirty="0" err="1"/>
              <a:t>위한</a:t>
            </a:r>
            <a:r>
              <a:rPr dirty="0"/>
              <a:t> </a:t>
            </a:r>
            <a:r>
              <a:rPr dirty="0" err="1"/>
              <a:t>coke라는</a:t>
            </a:r>
            <a:r>
              <a:rPr dirty="0"/>
              <a:t> </a:t>
            </a:r>
            <a:r>
              <a:rPr dirty="0" err="1"/>
              <a:t>것을</a:t>
            </a:r>
            <a:r>
              <a:rPr dirty="0"/>
              <a:t> </a:t>
            </a:r>
            <a:r>
              <a:rPr dirty="0" err="1"/>
              <a:t>되새겨준다</a:t>
            </a:r>
            <a:r>
              <a:rPr dirty="0"/>
              <a:t>.</a:t>
            </a:r>
            <a:endParaRPr dirty="0"/>
          </a:p>
          <a:p>
            <a:pPr>
              <a:defRPr sz="1200">
                <a:latin typeface="Calibri" panose="020F0502020204030204"/>
                <a:ea typeface="Calibri" panose="020F0502020204030204"/>
                <a:cs typeface="Calibri" panose="020F0502020204030204"/>
                <a:sym typeface="Calibri" panose="020F0502020204030204"/>
              </a:defRPr>
            </a:pPr>
            <a:endParaRPr dirty="0"/>
          </a:p>
          <a:p>
            <a:pPr>
              <a:defRPr sz="1200">
                <a:latin typeface="Calibri" panose="020F0502020204030204"/>
                <a:ea typeface="Calibri" panose="020F0502020204030204"/>
                <a:cs typeface="Calibri" panose="020F0502020204030204"/>
                <a:sym typeface="Calibri" panose="020F0502020204030204"/>
              </a:defRPr>
            </a:pPr>
            <a:r>
              <a:rPr dirty="0"/>
              <a:t>Hi I am </a:t>
            </a:r>
            <a:r>
              <a:rPr dirty="0" err="1"/>
              <a:t>Jihyun</a:t>
            </a:r>
            <a:r>
              <a:rPr dirty="0"/>
              <a:t> Lee and I will talk about tones and moods in aspect of audio.</a:t>
            </a:r>
            <a:endParaRPr dirty="0"/>
          </a:p>
          <a:p>
            <a:pPr>
              <a:defRPr sz="1200">
                <a:latin typeface="Calibri" panose="020F0502020204030204"/>
                <a:ea typeface="Calibri" panose="020F0502020204030204"/>
                <a:cs typeface="Calibri" panose="020F0502020204030204"/>
                <a:sym typeface="Calibri" panose="020F0502020204030204"/>
              </a:defRPr>
            </a:pPr>
            <a:r>
              <a:rPr dirty="0"/>
              <a:t>As our interpretation, the topic of this advertisement is this.</a:t>
            </a:r>
            <a:endParaRPr dirty="0"/>
          </a:p>
          <a:p>
            <a:pPr>
              <a:defRPr sz="1200">
                <a:latin typeface="Calibri" panose="020F0502020204030204"/>
                <a:ea typeface="Calibri" panose="020F0502020204030204"/>
                <a:cs typeface="Calibri" panose="020F0502020204030204"/>
                <a:sym typeface="Calibri" panose="020F0502020204030204"/>
              </a:defRPr>
            </a:pPr>
            <a:r>
              <a:rPr dirty="0"/>
              <a:t>‘We are all different but there is coke for we.’</a:t>
            </a:r>
            <a:endParaRPr dirty="0"/>
          </a:p>
          <a:p>
            <a:pPr>
              <a:defRPr sz="1200">
                <a:latin typeface="Calibri" panose="020F0502020204030204"/>
                <a:ea typeface="Calibri" panose="020F0502020204030204"/>
                <a:cs typeface="Calibri" panose="020F0502020204030204"/>
                <a:sym typeface="Calibri" panose="020F0502020204030204"/>
              </a:defRPr>
            </a:pPr>
            <a:r>
              <a:rPr dirty="0"/>
              <a:t>To express this, they use different voices per phrase.</a:t>
            </a:r>
            <a:endParaRPr dirty="0"/>
          </a:p>
          <a:p>
            <a:pPr>
              <a:defRPr sz="1200">
                <a:latin typeface="Calibri" panose="020F0502020204030204"/>
                <a:ea typeface="Calibri" panose="020F0502020204030204"/>
                <a:cs typeface="Calibri" panose="020F0502020204030204"/>
                <a:sym typeface="Calibri" panose="020F0502020204030204"/>
              </a:defRPr>
            </a:pPr>
            <a:r>
              <a:rPr dirty="0"/>
              <a:t>Also </a:t>
            </a:r>
            <a:r>
              <a:rPr dirty="0" err="1"/>
              <a:t>Coca-cola</a:t>
            </a:r>
            <a:r>
              <a:rPr dirty="0"/>
              <a:t> show this topic by using </a:t>
            </a:r>
            <a:r>
              <a:rPr dirty="0" err="1"/>
              <a:t>upb</a:t>
            </a:r>
            <a:endParaRPr dirty="0"/>
          </a:p>
          <a:p>
            <a:pPr>
              <a:defRPr sz="1200">
                <a:latin typeface="Calibri" panose="020F0502020204030204"/>
                <a:ea typeface="Calibri" panose="020F0502020204030204"/>
                <a:cs typeface="Calibri" panose="020F0502020204030204"/>
                <a:sym typeface="Calibri" panose="020F0502020204030204"/>
              </a:defRPr>
            </a:pPr>
            <a:endParaRPr dirty="0"/>
          </a:p>
          <a:p>
            <a:pPr>
              <a:defRPr sz="1200">
                <a:latin typeface="Calibri" panose="020F0502020204030204"/>
                <a:ea typeface="Calibri" panose="020F0502020204030204"/>
                <a:cs typeface="Calibri" panose="020F0502020204030204"/>
                <a:sym typeface="Calibri" panose="020F0502020204030204"/>
              </a:defRPr>
            </a:pPr>
            <a:r>
              <a:rPr dirty="0"/>
              <a:t>Then let’s see more specific things with watching the Ad one more time.</a:t>
            </a:r>
            <a:endParaRPr dirty="0"/>
          </a:p>
          <a:p>
            <a:pPr>
              <a:defRPr sz="1200">
                <a:latin typeface="Calibri" panose="020F0502020204030204"/>
                <a:ea typeface="Calibri" panose="020F0502020204030204"/>
                <a:cs typeface="Calibri" panose="020F0502020204030204"/>
                <a:sym typeface="Calibri" panose="020F0502020204030204"/>
              </a:defRPr>
            </a:pPr>
            <a:endParaRPr dirty="0"/>
          </a:p>
          <a:p>
            <a:pPr>
              <a:defRPr sz="1200">
                <a:latin typeface="Calibri" panose="020F0502020204030204"/>
                <a:ea typeface="Calibri" panose="020F0502020204030204"/>
                <a:cs typeface="Calibri" panose="020F0502020204030204"/>
                <a:sym typeface="Calibri" panose="020F0502020204030204"/>
              </a:defRPr>
            </a:pPr>
            <a:r>
              <a:rPr dirty="0"/>
              <a:t>Did you hear this? By pausing the music for a while, they make the sentence ‘That’s why there’s just one me.’ more impressive.</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156" name="Shape 156"/>
          <p:cNvSpPr>
            <a:spLocks noGrp="1"/>
          </p:cNvSpPr>
          <p:nvPr>
            <p:ph type="body" sz="quarter" idx="1"/>
          </p:nvPr>
        </p:nvSpPr>
        <p:spPr>
          <a:prstGeom prst="rect">
            <a:avLst/>
          </a:prstGeom>
        </p:spPr>
        <p:txBody>
          <a:bodyPr/>
          <a:lstStyle/>
          <a:p>
            <a:pPr>
              <a:defRPr sz="1200">
                <a:latin typeface="Calibri" panose="020F0502020204030204"/>
                <a:ea typeface="Calibri" panose="020F0502020204030204"/>
                <a:cs typeface="Calibri" panose="020F0502020204030204"/>
                <a:sym typeface="Calibri" panose="020F0502020204030204"/>
              </a:defRPr>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156" name="Shape 156"/>
          <p:cNvSpPr>
            <a:spLocks noGrp="1"/>
          </p:cNvSpPr>
          <p:nvPr>
            <p:ph type="body" sz="quarter" idx="1"/>
          </p:nvPr>
        </p:nvSpPr>
        <p:spPr>
          <a:prstGeom prst="rect">
            <a:avLst/>
          </a:prstGeom>
        </p:spPr>
        <p:txBody>
          <a:bodyPr/>
          <a:lstStyle/>
          <a:p>
            <a:pPr>
              <a:defRPr sz="1200">
                <a:latin typeface="Calibri" panose="020F0502020204030204"/>
                <a:ea typeface="Calibri" panose="020F0502020204030204"/>
                <a:cs typeface="Calibri" panose="020F0502020204030204"/>
                <a:sym typeface="Calibri" panose="020F0502020204030204"/>
              </a:defRPr>
            </a:pPr>
            <a:r>
              <a:rPr dirty="0" err="1"/>
              <a:t>audio측면에서</a:t>
            </a:r>
            <a:r>
              <a:rPr dirty="0"/>
              <a:t> </a:t>
            </a:r>
            <a:r>
              <a:rPr dirty="0" err="1"/>
              <a:t>설명하려</a:t>
            </a:r>
            <a:r>
              <a:rPr dirty="0"/>
              <a:t> </a:t>
            </a:r>
            <a:r>
              <a:rPr dirty="0" err="1"/>
              <a:t>한다</a:t>
            </a:r>
            <a:r>
              <a:rPr dirty="0"/>
              <a:t>.</a:t>
            </a:r>
            <a:endParaRPr dirty="0"/>
          </a:p>
          <a:p>
            <a:pPr>
              <a:defRPr sz="1200">
                <a:latin typeface="Calibri" panose="020F0502020204030204"/>
                <a:ea typeface="Calibri" panose="020F0502020204030204"/>
                <a:cs typeface="Calibri" panose="020F0502020204030204"/>
                <a:sym typeface="Calibri" panose="020F0502020204030204"/>
              </a:defRPr>
            </a:pPr>
            <a:r>
              <a:rPr dirty="0"/>
              <a:t>‘</a:t>
            </a:r>
            <a:r>
              <a:rPr dirty="0" err="1"/>
              <a:t>우리가</a:t>
            </a:r>
            <a:r>
              <a:rPr dirty="0"/>
              <a:t> </a:t>
            </a:r>
            <a:r>
              <a:rPr dirty="0" err="1"/>
              <a:t>해석하기로는</a:t>
            </a:r>
            <a:r>
              <a:rPr dirty="0"/>
              <a:t>’ </a:t>
            </a:r>
            <a:r>
              <a:rPr dirty="0" err="1"/>
              <a:t>전체적으로</a:t>
            </a:r>
            <a:r>
              <a:rPr dirty="0"/>
              <a:t> </a:t>
            </a:r>
            <a:r>
              <a:rPr dirty="0" err="1"/>
              <a:t>광고의</a:t>
            </a:r>
            <a:r>
              <a:rPr dirty="0"/>
              <a:t> </a:t>
            </a:r>
            <a:r>
              <a:rPr dirty="0" err="1"/>
              <a:t>주제는</a:t>
            </a:r>
            <a:r>
              <a:rPr dirty="0"/>
              <a:t> - We are different but there is coke for we </a:t>
            </a:r>
            <a:r>
              <a:rPr dirty="0" err="1"/>
              <a:t>이다</a:t>
            </a:r>
            <a:r>
              <a:rPr dirty="0"/>
              <a:t>.</a:t>
            </a:r>
            <a:endParaRPr dirty="0"/>
          </a:p>
          <a:p>
            <a:pPr>
              <a:defRPr sz="1200">
                <a:latin typeface="Calibri" panose="020F0502020204030204"/>
                <a:ea typeface="Calibri" panose="020F0502020204030204"/>
                <a:cs typeface="Calibri" panose="020F0502020204030204"/>
                <a:sym typeface="Calibri" panose="020F0502020204030204"/>
              </a:defRPr>
            </a:pPr>
            <a:r>
              <a:rPr dirty="0" err="1"/>
              <a:t>코카는</a:t>
            </a:r>
            <a:r>
              <a:rPr dirty="0"/>
              <a:t> </a:t>
            </a:r>
            <a:r>
              <a:rPr dirty="0" err="1"/>
              <a:t>upbeat노래를</a:t>
            </a:r>
            <a:r>
              <a:rPr dirty="0"/>
              <a:t> </a:t>
            </a:r>
            <a:r>
              <a:rPr dirty="0" err="1"/>
              <a:t>배경으로</a:t>
            </a:r>
            <a:r>
              <a:rPr dirty="0"/>
              <a:t> </a:t>
            </a:r>
            <a:r>
              <a:rPr dirty="0" err="1"/>
              <a:t>말이</a:t>
            </a:r>
            <a:r>
              <a:rPr dirty="0"/>
              <a:t> </a:t>
            </a:r>
            <a:r>
              <a:rPr dirty="0" err="1"/>
              <a:t>주를</a:t>
            </a:r>
            <a:r>
              <a:rPr dirty="0"/>
              <a:t> </a:t>
            </a:r>
            <a:r>
              <a:rPr dirty="0" err="1"/>
              <a:t>이루어</a:t>
            </a:r>
            <a:r>
              <a:rPr dirty="0"/>
              <a:t> </a:t>
            </a:r>
            <a:r>
              <a:rPr dirty="0" err="1"/>
              <a:t>광고를</a:t>
            </a:r>
            <a:r>
              <a:rPr dirty="0"/>
              <a:t> </a:t>
            </a:r>
            <a:r>
              <a:rPr dirty="0" err="1"/>
              <a:t>이끔으로서</a:t>
            </a:r>
            <a:r>
              <a:rPr dirty="0"/>
              <a:t> </a:t>
            </a:r>
            <a:r>
              <a:rPr dirty="0" err="1"/>
              <a:t>표현</a:t>
            </a:r>
            <a:endParaRPr dirty="0"/>
          </a:p>
          <a:p>
            <a:pPr>
              <a:defRPr sz="1200">
                <a:latin typeface="Calibri" panose="020F0502020204030204"/>
                <a:ea typeface="Calibri" panose="020F0502020204030204"/>
                <a:cs typeface="Calibri" panose="020F0502020204030204"/>
                <a:sym typeface="Calibri" panose="020F0502020204030204"/>
              </a:defRPr>
            </a:pPr>
            <a:r>
              <a:rPr dirty="0" err="1"/>
              <a:t>구체적으로</a:t>
            </a:r>
            <a:endParaRPr dirty="0"/>
          </a:p>
          <a:p>
            <a:pPr>
              <a:defRPr sz="1200">
                <a:latin typeface="Calibri" panose="020F0502020204030204"/>
                <a:ea typeface="Calibri" panose="020F0502020204030204"/>
                <a:cs typeface="Calibri" panose="020F0502020204030204"/>
                <a:sym typeface="Calibri" panose="020F0502020204030204"/>
              </a:defRPr>
            </a:pPr>
            <a:r>
              <a:rPr dirty="0"/>
              <a:t>Let’s see this with watching the ad one more time.</a:t>
            </a:r>
            <a:endParaRPr dirty="0"/>
          </a:p>
          <a:p>
            <a:pPr>
              <a:defRPr sz="1200">
                <a:latin typeface="Calibri" panose="020F0502020204030204"/>
                <a:ea typeface="Calibri" panose="020F0502020204030204"/>
                <a:cs typeface="Calibri" panose="020F0502020204030204"/>
                <a:sym typeface="Calibri" panose="020F0502020204030204"/>
              </a:defRPr>
            </a:pPr>
            <a:r>
              <a:rPr dirty="0" err="1"/>
              <a:t>중간에</a:t>
            </a:r>
            <a:r>
              <a:rPr dirty="0"/>
              <a:t> </a:t>
            </a:r>
            <a:r>
              <a:rPr dirty="0" err="1"/>
              <a:t>음악을</a:t>
            </a:r>
            <a:r>
              <a:rPr dirty="0"/>
              <a:t> </a:t>
            </a:r>
            <a:r>
              <a:rPr dirty="0" err="1"/>
              <a:t>잠깐</a:t>
            </a:r>
            <a:r>
              <a:rPr dirty="0"/>
              <a:t> </a:t>
            </a:r>
            <a:r>
              <a:rPr dirty="0" err="1"/>
              <a:t>멈추고</a:t>
            </a:r>
            <a:r>
              <a:rPr dirty="0"/>
              <a:t> ‘That’s why there’s just one me’ 라 </a:t>
            </a:r>
            <a:r>
              <a:rPr dirty="0" err="1"/>
              <a:t>함으로써</a:t>
            </a:r>
            <a:endParaRPr dirty="0"/>
          </a:p>
          <a:p>
            <a:pPr>
              <a:defRPr sz="1200">
                <a:latin typeface="Calibri" panose="020F0502020204030204"/>
                <a:ea typeface="Calibri" panose="020F0502020204030204"/>
                <a:cs typeface="Calibri" panose="020F0502020204030204"/>
                <a:sym typeface="Calibri" panose="020F0502020204030204"/>
              </a:defRPr>
            </a:pPr>
            <a:r>
              <a:rPr dirty="0" err="1"/>
              <a:t>그만큼</a:t>
            </a:r>
            <a:r>
              <a:rPr dirty="0"/>
              <a:t> 이 </a:t>
            </a:r>
            <a:r>
              <a:rPr dirty="0" err="1"/>
              <a:t>세상에</a:t>
            </a:r>
            <a:r>
              <a:rPr dirty="0"/>
              <a:t> </a:t>
            </a:r>
            <a:r>
              <a:rPr dirty="0" err="1"/>
              <a:t>나는</a:t>
            </a:r>
            <a:r>
              <a:rPr dirty="0"/>
              <a:t> 단 </a:t>
            </a:r>
            <a:r>
              <a:rPr dirty="0" err="1"/>
              <a:t>하나다</a:t>
            </a:r>
            <a:r>
              <a:rPr dirty="0"/>
              <a:t> </a:t>
            </a:r>
            <a:r>
              <a:rPr dirty="0" err="1"/>
              <a:t>라는</a:t>
            </a:r>
            <a:r>
              <a:rPr dirty="0"/>
              <a:t> </a:t>
            </a:r>
            <a:r>
              <a:rPr dirty="0" err="1"/>
              <a:t>것을</a:t>
            </a:r>
            <a:r>
              <a:rPr dirty="0"/>
              <a:t> </a:t>
            </a:r>
            <a:r>
              <a:rPr dirty="0" err="1"/>
              <a:t>강조하면서도</a:t>
            </a:r>
            <a:endParaRPr dirty="0"/>
          </a:p>
          <a:p>
            <a:pPr>
              <a:defRPr sz="1200">
                <a:latin typeface="Calibri" panose="020F0502020204030204"/>
                <a:ea typeface="Calibri" panose="020F0502020204030204"/>
                <a:cs typeface="Calibri" panose="020F0502020204030204"/>
                <a:sym typeface="Calibri" panose="020F0502020204030204"/>
              </a:defRPr>
            </a:pPr>
            <a:r>
              <a:rPr dirty="0" err="1"/>
              <a:t>마지막에</a:t>
            </a:r>
            <a:r>
              <a:rPr dirty="0"/>
              <a:t> But there is coke for we and us. Coke for you 라 </a:t>
            </a:r>
            <a:r>
              <a:rPr dirty="0" err="1"/>
              <a:t>함으로써</a:t>
            </a:r>
            <a:endParaRPr dirty="0"/>
          </a:p>
          <a:p>
            <a:pPr>
              <a:defRPr sz="1200">
                <a:latin typeface="Calibri" panose="020F0502020204030204"/>
                <a:ea typeface="Calibri" panose="020F0502020204030204"/>
                <a:cs typeface="Calibri" panose="020F0502020204030204"/>
                <a:sym typeface="Calibri" panose="020F0502020204030204"/>
              </a:defRPr>
            </a:pPr>
            <a:r>
              <a:rPr dirty="0" err="1"/>
              <a:t>우리를</a:t>
            </a:r>
            <a:r>
              <a:rPr dirty="0"/>
              <a:t> </a:t>
            </a:r>
            <a:r>
              <a:rPr dirty="0" err="1"/>
              <a:t>위한</a:t>
            </a:r>
            <a:r>
              <a:rPr dirty="0"/>
              <a:t> </a:t>
            </a:r>
            <a:r>
              <a:rPr dirty="0" err="1"/>
              <a:t>coke라는</a:t>
            </a:r>
            <a:r>
              <a:rPr dirty="0"/>
              <a:t> </a:t>
            </a:r>
            <a:r>
              <a:rPr dirty="0" err="1"/>
              <a:t>것을</a:t>
            </a:r>
            <a:r>
              <a:rPr dirty="0"/>
              <a:t> </a:t>
            </a:r>
            <a:r>
              <a:rPr dirty="0" err="1"/>
              <a:t>되새겨준다</a:t>
            </a:r>
            <a:r>
              <a:rPr dirty="0"/>
              <a:t>.</a:t>
            </a:r>
            <a:endParaRPr dirty="0"/>
          </a:p>
          <a:p>
            <a:pPr>
              <a:defRPr sz="1200">
                <a:latin typeface="Calibri" panose="020F0502020204030204"/>
                <a:ea typeface="Calibri" panose="020F0502020204030204"/>
                <a:cs typeface="Calibri" panose="020F0502020204030204"/>
                <a:sym typeface="Calibri" panose="020F0502020204030204"/>
              </a:defRPr>
            </a:pPr>
            <a:endParaRPr dirty="0"/>
          </a:p>
          <a:p>
            <a:pPr>
              <a:defRPr sz="1200">
                <a:latin typeface="Calibri" panose="020F0502020204030204"/>
                <a:ea typeface="Calibri" panose="020F0502020204030204"/>
                <a:cs typeface="Calibri" panose="020F0502020204030204"/>
                <a:sym typeface="Calibri" panose="020F0502020204030204"/>
              </a:defRPr>
            </a:pPr>
            <a:r>
              <a:rPr dirty="0"/>
              <a:t>Hi I am </a:t>
            </a:r>
            <a:r>
              <a:rPr dirty="0" err="1"/>
              <a:t>Jihyun</a:t>
            </a:r>
            <a:r>
              <a:rPr dirty="0"/>
              <a:t> Lee and I will talk about tones and moods in aspect of audio.</a:t>
            </a:r>
            <a:endParaRPr dirty="0"/>
          </a:p>
          <a:p>
            <a:pPr>
              <a:defRPr sz="1200">
                <a:latin typeface="Calibri" panose="020F0502020204030204"/>
                <a:ea typeface="Calibri" panose="020F0502020204030204"/>
                <a:cs typeface="Calibri" panose="020F0502020204030204"/>
                <a:sym typeface="Calibri" panose="020F0502020204030204"/>
              </a:defRPr>
            </a:pPr>
            <a:r>
              <a:rPr dirty="0"/>
              <a:t>As our interpretation, the topic of this advertisement is this.</a:t>
            </a:r>
            <a:endParaRPr dirty="0"/>
          </a:p>
          <a:p>
            <a:pPr>
              <a:defRPr sz="1200">
                <a:latin typeface="Calibri" panose="020F0502020204030204"/>
                <a:ea typeface="Calibri" panose="020F0502020204030204"/>
                <a:cs typeface="Calibri" panose="020F0502020204030204"/>
                <a:sym typeface="Calibri" panose="020F0502020204030204"/>
              </a:defRPr>
            </a:pPr>
            <a:r>
              <a:rPr dirty="0"/>
              <a:t>‘We are all different but there is coke for we.’</a:t>
            </a:r>
            <a:endParaRPr dirty="0"/>
          </a:p>
          <a:p>
            <a:pPr>
              <a:defRPr sz="1200">
                <a:latin typeface="Calibri" panose="020F0502020204030204"/>
                <a:ea typeface="Calibri" panose="020F0502020204030204"/>
                <a:cs typeface="Calibri" panose="020F0502020204030204"/>
                <a:sym typeface="Calibri" panose="020F0502020204030204"/>
              </a:defRPr>
            </a:pPr>
            <a:r>
              <a:rPr dirty="0"/>
              <a:t>To express this, they use different voices per phrase.</a:t>
            </a:r>
            <a:endParaRPr dirty="0"/>
          </a:p>
          <a:p>
            <a:pPr>
              <a:defRPr sz="1200">
                <a:latin typeface="Calibri" panose="020F0502020204030204"/>
                <a:ea typeface="Calibri" panose="020F0502020204030204"/>
                <a:cs typeface="Calibri" panose="020F0502020204030204"/>
                <a:sym typeface="Calibri" panose="020F0502020204030204"/>
              </a:defRPr>
            </a:pPr>
            <a:r>
              <a:rPr dirty="0"/>
              <a:t>Also </a:t>
            </a:r>
            <a:r>
              <a:rPr dirty="0" err="1"/>
              <a:t>Coca-cola</a:t>
            </a:r>
            <a:r>
              <a:rPr dirty="0"/>
              <a:t> show this topic by using </a:t>
            </a:r>
            <a:r>
              <a:rPr dirty="0" err="1"/>
              <a:t>upb</a:t>
            </a:r>
            <a:endParaRPr dirty="0"/>
          </a:p>
          <a:p>
            <a:pPr>
              <a:defRPr sz="1200">
                <a:latin typeface="Calibri" panose="020F0502020204030204"/>
                <a:ea typeface="Calibri" panose="020F0502020204030204"/>
                <a:cs typeface="Calibri" panose="020F0502020204030204"/>
                <a:sym typeface="Calibri" panose="020F0502020204030204"/>
              </a:defRPr>
            </a:pPr>
            <a:endParaRPr dirty="0"/>
          </a:p>
          <a:p>
            <a:pPr>
              <a:defRPr sz="1200">
                <a:latin typeface="Calibri" panose="020F0502020204030204"/>
                <a:ea typeface="Calibri" panose="020F0502020204030204"/>
                <a:cs typeface="Calibri" panose="020F0502020204030204"/>
                <a:sym typeface="Calibri" panose="020F0502020204030204"/>
              </a:defRPr>
            </a:pPr>
            <a:r>
              <a:rPr dirty="0"/>
              <a:t>Then let’s see more specific things with watching the Ad one more time.</a:t>
            </a:r>
            <a:endParaRPr dirty="0"/>
          </a:p>
          <a:p>
            <a:pPr>
              <a:defRPr sz="1200">
                <a:latin typeface="Calibri" panose="020F0502020204030204"/>
                <a:ea typeface="Calibri" panose="020F0502020204030204"/>
                <a:cs typeface="Calibri" panose="020F0502020204030204"/>
                <a:sym typeface="Calibri" panose="020F0502020204030204"/>
              </a:defRPr>
            </a:pPr>
            <a:endParaRPr dirty="0"/>
          </a:p>
          <a:p>
            <a:pPr>
              <a:defRPr sz="1200">
                <a:latin typeface="Calibri" panose="020F0502020204030204"/>
                <a:ea typeface="Calibri" panose="020F0502020204030204"/>
                <a:cs typeface="Calibri" panose="020F0502020204030204"/>
                <a:sym typeface="Calibri" panose="020F0502020204030204"/>
              </a:defRPr>
            </a:pPr>
            <a:r>
              <a:rPr dirty="0"/>
              <a:t>Did you hear this? By pausing the music for a while, they make the sentence ‘That’s why there’s just one me.’ more impressive.</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제목 텍스트"/>
          <p:cNvSpPr txBox="1">
            <a:spLocks noGrp="1"/>
          </p:cNvSpPr>
          <p:nvPr>
            <p:ph type="title" hasCustomPrompt="1"/>
          </p:nvPr>
        </p:nvSpPr>
        <p:spPr>
          <a:xfrm>
            <a:off x="1524000" y="1122362"/>
            <a:ext cx="9144000" cy="2387601"/>
          </a:xfrm>
          <a:prstGeom prst="rect">
            <a:avLst/>
          </a:prstGeom>
        </p:spPr>
        <p:txBody>
          <a:bodyPr anchor="b"/>
          <a:lstStyle>
            <a:lvl1pPr algn="ctr">
              <a:defRPr sz="6000"/>
            </a:lvl1pPr>
          </a:lstStyle>
          <a:p>
            <a:r>
              <a:rPr dirty="0" err="1"/>
              <a:t>제목</a:t>
            </a:r>
            <a:r>
              <a:rPr dirty="0"/>
              <a:t> </a:t>
            </a:r>
            <a:r>
              <a:rPr dirty="0" err="1"/>
              <a:t>텍스트</a:t>
            </a:r>
            <a:endParaRPr dirty="0"/>
          </a:p>
        </p:txBody>
      </p:sp>
      <p:sp>
        <p:nvSpPr>
          <p:cNvPr id="12" name="본문 첫 번째 줄…"/>
          <p:cNvSpPr txBox="1">
            <a:spLocks noGrp="1"/>
          </p:cNvSpPr>
          <p:nvPr>
            <p:ph type="body" sz="quarter" idx="1" hasCustomPrompt="1"/>
          </p:nvPr>
        </p:nvSpPr>
        <p:spPr>
          <a:xfrm>
            <a:off x="1524000" y="3602037"/>
            <a:ext cx="9144000" cy="1655763"/>
          </a:xfrm>
          <a:prstGeom prst="rect">
            <a:avLst/>
          </a:prstGeom>
        </p:spPr>
        <p:txBody>
          <a:bodyPr/>
          <a:lstStyle>
            <a:lvl1pPr marL="406400" indent="-355600" algn="ctr">
              <a:buClrTx/>
              <a:buSzTx/>
              <a:buFontTx/>
              <a:buNone/>
              <a:defRPr sz="2400"/>
            </a:lvl1pPr>
            <a:lvl2pPr marL="406400" indent="127000" algn="ctr">
              <a:buClrTx/>
              <a:buSzTx/>
              <a:buFontTx/>
              <a:buNone/>
              <a:defRPr sz="2400"/>
            </a:lvl2pPr>
            <a:lvl3pPr marL="406400" indent="609600" algn="ctr">
              <a:buClrTx/>
              <a:buSzTx/>
              <a:buFontTx/>
              <a:buNone/>
              <a:defRPr sz="2400"/>
            </a:lvl3pPr>
            <a:lvl4pPr marL="406400" indent="1079500" algn="ctr">
              <a:buClrTx/>
              <a:buSzTx/>
              <a:buFontTx/>
              <a:buNone/>
              <a:defRPr sz="2400"/>
            </a:lvl4pPr>
            <a:lvl5pPr marL="406400" indent="1536700" algn="ctr">
              <a:buClrTx/>
              <a:buSzTx/>
              <a:buFontTx/>
              <a:buNone/>
              <a:defRPr sz="2400"/>
            </a:lvl5pPr>
          </a:lstStyle>
          <a:p>
            <a:r>
              <a:rPr dirty="0" err="1"/>
              <a:t>본문</a:t>
            </a:r>
            <a:r>
              <a:rPr dirty="0"/>
              <a:t> 첫 </a:t>
            </a:r>
            <a:r>
              <a:rPr dirty="0" err="1"/>
              <a:t>번째</a:t>
            </a:r>
            <a:r>
              <a:rPr dirty="0"/>
              <a:t> 줄</a:t>
            </a:r>
            <a:endParaRPr dirty="0"/>
          </a:p>
          <a:p>
            <a:pPr lvl="1"/>
            <a:r>
              <a:rPr dirty="0" err="1"/>
              <a:t>본문</a:t>
            </a:r>
            <a:r>
              <a:rPr dirty="0"/>
              <a:t> 두 </a:t>
            </a:r>
            <a:r>
              <a:rPr dirty="0" err="1"/>
              <a:t>번째</a:t>
            </a:r>
            <a:r>
              <a:rPr dirty="0"/>
              <a:t> 줄</a:t>
            </a:r>
            <a:endParaRPr dirty="0"/>
          </a:p>
          <a:p>
            <a:pPr lvl="2"/>
            <a:r>
              <a:rPr dirty="0" err="1"/>
              <a:t>본문</a:t>
            </a:r>
            <a:r>
              <a:rPr dirty="0"/>
              <a:t> 세 </a:t>
            </a:r>
            <a:r>
              <a:rPr dirty="0" err="1"/>
              <a:t>번째</a:t>
            </a:r>
            <a:r>
              <a:rPr dirty="0"/>
              <a:t> 줄</a:t>
            </a:r>
            <a:endParaRPr dirty="0"/>
          </a:p>
          <a:p>
            <a:pPr lvl="3"/>
            <a:r>
              <a:rPr dirty="0" err="1"/>
              <a:t>본문</a:t>
            </a:r>
            <a:r>
              <a:rPr dirty="0"/>
              <a:t> 네 </a:t>
            </a:r>
            <a:r>
              <a:rPr dirty="0" err="1"/>
              <a:t>번째</a:t>
            </a:r>
            <a:r>
              <a:rPr dirty="0"/>
              <a:t> 줄</a:t>
            </a:r>
            <a:endParaRPr dirty="0"/>
          </a:p>
          <a:p>
            <a:pPr lvl="4"/>
            <a:r>
              <a:rPr dirty="0" err="1"/>
              <a:t>본문</a:t>
            </a:r>
            <a:r>
              <a:rPr dirty="0"/>
              <a:t> </a:t>
            </a:r>
            <a:r>
              <a:rPr dirty="0" err="1"/>
              <a:t>다섯</a:t>
            </a:r>
            <a:r>
              <a:rPr dirty="0"/>
              <a:t> </a:t>
            </a:r>
            <a:r>
              <a:rPr dirty="0" err="1"/>
              <a:t>번째</a:t>
            </a:r>
            <a:r>
              <a:rPr dirty="0"/>
              <a:t> 줄</a:t>
            </a:r>
            <a:endParaRPr dirty="0"/>
          </a:p>
        </p:txBody>
      </p:sp>
      <p:sp>
        <p:nvSpPr>
          <p:cNvPr id="13" name="슬라이드 번호"/>
          <p:cNvSpPr txBox="1">
            <a:spLocks noGrp="1"/>
          </p:cNvSpPr>
          <p:nvPr>
            <p:ph type="sldNum" sz="quarter" idx="2"/>
          </p:nvPr>
        </p:nvSpPr>
        <p:spPr>
          <a:prstGeom prst="rect">
            <a:avLst/>
          </a:prstGeom>
        </p:spPr>
        <p:txBody>
          <a:bodyPr/>
          <a:lstStyle>
            <a:lvl1pPr>
              <a:defRPr/>
            </a:lvl1pPr>
          </a:lstStyle>
          <a:p>
            <a:fld id="{86CB4B4D-7CA3-9044-876B-883B54F8677D}" type="slidenum">
              <a:rPr lang="en-US" altLang="ko-KR" smtClean="0"/>
            </a:fld>
            <a:endParaRPr lang="en-US" altLang="ko-KR" dirty="0"/>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VERTICAL_TITLE_AND_VERTICAL_TEXT">
    <p:spTree>
      <p:nvGrpSpPr>
        <p:cNvPr id="1" name=""/>
        <p:cNvGrpSpPr/>
        <p:nvPr/>
      </p:nvGrpSpPr>
      <p:grpSpPr>
        <a:xfrm>
          <a:off x="0" y="0"/>
          <a:ext cx="0" cy="0"/>
          <a:chOff x="0" y="0"/>
          <a:chExt cx="0" cy="0"/>
        </a:xfrm>
      </p:grpSpPr>
      <p:sp>
        <p:nvSpPr>
          <p:cNvPr id="104" name="제목 텍스트"/>
          <p:cNvSpPr txBox="1">
            <a:spLocks noGrp="1"/>
          </p:cNvSpPr>
          <p:nvPr>
            <p:ph type="title" hasCustomPrompt="1"/>
          </p:nvPr>
        </p:nvSpPr>
        <p:spPr>
          <a:xfrm rot="5400000">
            <a:off x="7133431" y="1956593"/>
            <a:ext cx="5811839" cy="2628901"/>
          </a:xfrm>
          <a:prstGeom prst="rect">
            <a:avLst/>
          </a:prstGeom>
        </p:spPr>
        <p:txBody>
          <a:bodyPr/>
          <a:lstStyle>
            <a:lvl1pPr>
              <a:defRPr/>
            </a:lvl1pPr>
          </a:lstStyle>
          <a:p>
            <a:r>
              <a:rPr dirty="0" err="1"/>
              <a:t>제목</a:t>
            </a:r>
            <a:r>
              <a:rPr dirty="0"/>
              <a:t> </a:t>
            </a:r>
            <a:r>
              <a:rPr dirty="0" err="1"/>
              <a:t>텍스트</a:t>
            </a:r>
            <a:endParaRPr dirty="0"/>
          </a:p>
        </p:txBody>
      </p:sp>
      <p:sp>
        <p:nvSpPr>
          <p:cNvPr id="105" name="본문 첫 번째 줄…"/>
          <p:cNvSpPr txBox="1">
            <a:spLocks noGrp="1"/>
          </p:cNvSpPr>
          <p:nvPr>
            <p:ph type="body" idx="1" hasCustomPrompt="1"/>
          </p:nvPr>
        </p:nvSpPr>
        <p:spPr>
          <a:xfrm rot="5400000">
            <a:off x="1799431" y="-596107"/>
            <a:ext cx="5811838" cy="7734301"/>
          </a:xfrm>
          <a:prstGeom prst="rect">
            <a:avLst/>
          </a:prstGeom>
        </p:spPr>
        <p:txBody>
          <a:bodyPr/>
          <a:lstStyle>
            <a:lvl1pPr>
              <a:defRPr/>
            </a:lvl1pPr>
            <a:lvl2pPr>
              <a:defRPr/>
            </a:lvl2pPr>
            <a:lvl3pPr>
              <a:defRPr/>
            </a:lvl3pPr>
            <a:lvl4pPr>
              <a:defRPr/>
            </a:lvl4pPr>
            <a:lvl5pPr>
              <a:defRPr/>
            </a:lvl5pPr>
          </a:lstStyle>
          <a:p>
            <a:r>
              <a:rPr dirty="0" err="1"/>
              <a:t>본문</a:t>
            </a:r>
            <a:r>
              <a:rPr dirty="0"/>
              <a:t> 첫 </a:t>
            </a:r>
            <a:r>
              <a:rPr dirty="0" err="1"/>
              <a:t>번째</a:t>
            </a:r>
            <a:r>
              <a:rPr dirty="0"/>
              <a:t> 줄</a:t>
            </a:r>
            <a:endParaRPr dirty="0"/>
          </a:p>
          <a:p>
            <a:pPr lvl="1"/>
            <a:r>
              <a:rPr dirty="0" err="1"/>
              <a:t>본문</a:t>
            </a:r>
            <a:r>
              <a:rPr dirty="0"/>
              <a:t> 두 </a:t>
            </a:r>
            <a:r>
              <a:rPr dirty="0" err="1"/>
              <a:t>번째</a:t>
            </a:r>
            <a:r>
              <a:rPr dirty="0"/>
              <a:t> 줄</a:t>
            </a:r>
            <a:endParaRPr dirty="0"/>
          </a:p>
          <a:p>
            <a:pPr lvl="2"/>
            <a:r>
              <a:rPr dirty="0" err="1"/>
              <a:t>본문</a:t>
            </a:r>
            <a:r>
              <a:rPr dirty="0"/>
              <a:t> 세 </a:t>
            </a:r>
            <a:r>
              <a:rPr dirty="0" err="1"/>
              <a:t>번째</a:t>
            </a:r>
            <a:r>
              <a:rPr dirty="0"/>
              <a:t> 줄</a:t>
            </a:r>
            <a:endParaRPr dirty="0"/>
          </a:p>
          <a:p>
            <a:pPr lvl="3"/>
            <a:r>
              <a:rPr dirty="0" err="1"/>
              <a:t>본문</a:t>
            </a:r>
            <a:r>
              <a:rPr dirty="0"/>
              <a:t> 네 </a:t>
            </a:r>
            <a:r>
              <a:rPr dirty="0" err="1"/>
              <a:t>번째</a:t>
            </a:r>
            <a:r>
              <a:rPr dirty="0"/>
              <a:t> 줄</a:t>
            </a:r>
            <a:endParaRPr dirty="0"/>
          </a:p>
          <a:p>
            <a:pPr lvl="4"/>
            <a:r>
              <a:rPr dirty="0" err="1"/>
              <a:t>본문</a:t>
            </a:r>
            <a:r>
              <a:rPr dirty="0"/>
              <a:t> </a:t>
            </a:r>
            <a:r>
              <a:rPr dirty="0" err="1"/>
              <a:t>다섯</a:t>
            </a:r>
            <a:r>
              <a:rPr dirty="0"/>
              <a:t> </a:t>
            </a:r>
            <a:r>
              <a:rPr dirty="0" err="1"/>
              <a:t>번째</a:t>
            </a:r>
            <a:r>
              <a:rPr dirty="0"/>
              <a:t> 줄</a:t>
            </a:r>
            <a:endParaRPr dirty="0"/>
          </a:p>
        </p:txBody>
      </p:sp>
      <p:sp>
        <p:nvSpPr>
          <p:cNvPr id="106" name="슬라이드 번호"/>
          <p:cNvSpPr txBox="1">
            <a:spLocks noGrp="1"/>
          </p:cNvSpPr>
          <p:nvPr>
            <p:ph type="sldNum" sz="quarter" idx="2"/>
          </p:nvPr>
        </p:nvSpPr>
        <p:spPr>
          <a:prstGeom prst="rect">
            <a:avLst/>
          </a:prstGeom>
        </p:spPr>
        <p:txBody>
          <a:bodyPr/>
          <a:lstStyle>
            <a:lvl1pPr>
              <a:defRPr/>
            </a:lvl1pPr>
          </a:lstStyle>
          <a:p>
            <a:fld id="{86CB4B4D-7CA3-9044-876B-883B54F8677D}" type="slidenum">
              <a:rPr lang="en-US" altLang="ko-KR" smtClean="0"/>
            </a:fld>
            <a:endParaRPr lang="en-US" altLang="ko-KR" dirty="0"/>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ko-KR" altLang="en-US" dirty="0" smtClean="0"/>
              <a:t>마스터 제목 스타일 편집</a:t>
            </a:r>
            <a:endParaRPr lang="en-US" dirty="0"/>
          </a:p>
        </p:txBody>
      </p:sp>
      <p:sp>
        <p:nvSpPr>
          <p:cNvPr id="3" name="Content Placeholder 2"/>
          <p:cNvSpPr>
            <a:spLocks noGrp="1"/>
          </p:cNvSpPr>
          <p:nvPr>
            <p:ph idx="1" hasCustomPrompt="1"/>
          </p:nvPr>
        </p:nvSpPr>
        <p:spPr/>
        <p:txBody>
          <a:bodyPr/>
          <a:lstStyle>
            <a:lvl1pPr>
              <a:defRPr/>
            </a:lvl1pPr>
            <a:lvl2pPr>
              <a:defRPr/>
            </a:lvl2pPr>
            <a:lvl3pPr>
              <a:defRPr/>
            </a:lvl3pPr>
            <a:lvl4pPr>
              <a:defRPr/>
            </a:lvl4pPr>
            <a:lvl5pPr>
              <a:defRPr/>
            </a:lvl5pPr>
          </a:lstStyle>
          <a:p>
            <a:pPr lvl="0"/>
            <a:r>
              <a:rPr lang="ko-KR" altLang="en-US" dirty="0" smtClean="0"/>
              <a:t>마스터 텍스트 스타일 편집</a:t>
            </a:r>
            <a:endParaRPr lang="ko-KR" altLang="en-US" dirty="0" smtClean="0"/>
          </a:p>
          <a:p>
            <a:pPr lvl="1"/>
            <a:r>
              <a:rPr lang="ko-KR" altLang="en-US" dirty="0" smtClean="0"/>
              <a:t>둘째 수준</a:t>
            </a:r>
            <a:endParaRPr lang="ko-KR" altLang="en-US" dirty="0" smtClean="0"/>
          </a:p>
          <a:p>
            <a:pPr lvl="2"/>
            <a:r>
              <a:rPr lang="ko-KR" altLang="en-US" dirty="0" smtClean="0"/>
              <a:t>셋째 수준</a:t>
            </a:r>
            <a:endParaRPr lang="ko-KR" altLang="en-US" dirty="0" smtClean="0"/>
          </a:p>
          <a:p>
            <a:pPr lvl="3"/>
            <a:r>
              <a:rPr lang="ko-KR" altLang="en-US" dirty="0" smtClean="0"/>
              <a:t>넷째 수준</a:t>
            </a:r>
            <a:endParaRPr lang="ko-KR" altLang="en-US" dirty="0" smtClean="0"/>
          </a:p>
          <a:p>
            <a:pPr lvl="4"/>
            <a:r>
              <a:rPr lang="ko-KR" altLang="en-US" dirty="0" smtClean="0"/>
              <a:t>다섯째 수준</a:t>
            </a:r>
            <a:endParaRPr lang="en-US" dirty="0"/>
          </a:p>
        </p:txBody>
      </p:sp>
      <p:sp>
        <p:nvSpPr>
          <p:cNvPr id="4" name="Date Placeholder 3"/>
          <p:cNvSpPr>
            <a:spLocks noGrp="1"/>
          </p:cNvSpPr>
          <p:nvPr>
            <p:ph type="dt" sz="half" idx="10"/>
          </p:nvPr>
        </p:nvSpPr>
        <p:spPr/>
        <p:txBody>
          <a:bodyPr/>
          <a:lstStyle>
            <a:lvl1pPr>
              <a:defRPr>
                <a:latin typeface="Malgun Gothic" panose="020B0503020000020004" pitchFamily="50" charset="-127"/>
                <a:ea typeface="Malgun Gothic" panose="020B0503020000020004" pitchFamily="50" charset="-127"/>
              </a:defRPr>
            </a:lvl1pPr>
          </a:lstStyle>
          <a:p>
            <a:pPr>
              <a:defRPr/>
            </a:pPr>
            <a:fld id="{7544BA6D-601F-474A-BA86-F6FD6E484F27}" type="datetimeFigureOut">
              <a:rPr lang="ko-KR" altLang="en-US" smtClean="0"/>
            </a:fld>
            <a:endParaRPr lang="ko-KR" altLang="en-US" dirty="0"/>
          </a:p>
        </p:txBody>
      </p:sp>
      <p:sp>
        <p:nvSpPr>
          <p:cNvPr id="5" name="Footer Placeholder 4"/>
          <p:cNvSpPr>
            <a:spLocks noGrp="1"/>
          </p:cNvSpPr>
          <p:nvPr>
            <p:ph type="ftr" sz="quarter" idx="11"/>
          </p:nvPr>
        </p:nvSpPr>
        <p:spPr/>
        <p:txBody>
          <a:bodyPr/>
          <a:lstStyle>
            <a:lvl1pPr>
              <a:defRPr>
                <a:latin typeface="Malgun Gothic" panose="020B0503020000020004" pitchFamily="50" charset="-127"/>
                <a:ea typeface="Malgun Gothic" panose="020B0503020000020004" pitchFamily="50" charset="-127"/>
              </a:defRPr>
            </a:lvl1pPr>
          </a:lstStyle>
          <a:p>
            <a:pPr>
              <a:defRPr/>
            </a:pPr>
            <a:endParaRPr lang="ko-KR" altLang="en-US" dirty="0"/>
          </a:p>
        </p:txBody>
      </p:sp>
      <p:sp>
        <p:nvSpPr>
          <p:cNvPr id="6" name="Slide Number Placeholder 5"/>
          <p:cNvSpPr>
            <a:spLocks noGrp="1"/>
          </p:cNvSpPr>
          <p:nvPr>
            <p:ph type="sldNum" sz="quarter" idx="12"/>
          </p:nvPr>
        </p:nvSpPr>
        <p:spPr/>
        <p:txBody>
          <a:bodyPr/>
          <a:lstStyle>
            <a:lvl1pPr>
              <a:defRPr>
                <a:latin typeface="Malgun Gothic" panose="020B0503020000020004" pitchFamily="50" charset="-127"/>
              </a:defRPr>
            </a:lvl1pPr>
          </a:lstStyle>
          <a:p>
            <a:pPr>
              <a:defRPr/>
            </a:pPr>
            <a:fld id="{8BF1A4B1-3846-47B8-AAD5-D75DF84A32B9}" type="slidenum">
              <a:rPr lang="ko-KR" altLang="en-US" smtClean="0"/>
            </a:fld>
            <a:endParaRPr lang="ko-KR" altLang="en-US" dirty="0"/>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122363"/>
            <a:ext cx="9144000" cy="2387600"/>
          </a:xfrm>
        </p:spPr>
        <p:txBody>
          <a:bodyPr anchor="b"/>
          <a:lstStyle>
            <a:lvl1pPr algn="ctr">
              <a:defRPr sz="6000"/>
            </a:lvl1pPr>
          </a:lstStyle>
          <a:p>
            <a:r>
              <a:rPr lang="ko-KR" altLang="en-US" smtClean="0"/>
              <a:t>마스터 제목 스타일 편집</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클릭하여 마스터 부제목 스타일 편집</a:t>
            </a:r>
            <a:endParaRPr lang="en-US" dirty="0"/>
          </a:p>
        </p:txBody>
      </p:sp>
      <p:sp>
        <p:nvSpPr>
          <p:cNvPr id="4" name="Date Placeholder 3"/>
          <p:cNvSpPr>
            <a:spLocks noGrp="1"/>
          </p:cNvSpPr>
          <p:nvPr>
            <p:ph type="dt" sz="half" idx="10"/>
          </p:nvPr>
        </p:nvSpPr>
        <p:spPr/>
        <p:txBody>
          <a:bodyPr/>
          <a:lstStyle>
            <a:lvl1pPr>
              <a:defRPr>
                <a:latin typeface="Malgun Gothic" panose="020B0503020000020004" pitchFamily="50" charset="-127"/>
              </a:defRPr>
            </a:lvl1pPr>
          </a:lstStyle>
          <a:p>
            <a:pPr latinLnBrk="1" hangingPunct="1">
              <a:defRPr/>
            </a:pPr>
            <a:fld id="{7544BA6D-601F-474A-BA86-F6FD6E484F27}" type="datetimeFigureOut">
              <a:rPr lang="ko-KR" altLang="en-US" kern="1200" smtClean="0">
                <a:solidFill>
                  <a:prstClr val="black">
                    <a:tint val="75000"/>
                  </a:prstClr>
                </a:solidFill>
                <a:cs typeface="+mn-cs"/>
              </a:rPr>
            </a:fld>
            <a:endParaRPr lang="ko-KR" altLang="en-US" kern="1200" dirty="0">
              <a:solidFill>
                <a:prstClr val="black">
                  <a:tint val="75000"/>
                </a:prstClr>
              </a:solidFill>
              <a:cs typeface="+mn-cs"/>
            </a:endParaRPr>
          </a:p>
        </p:txBody>
      </p:sp>
      <p:sp>
        <p:nvSpPr>
          <p:cNvPr id="5" name="Footer Placeholder 4"/>
          <p:cNvSpPr>
            <a:spLocks noGrp="1"/>
          </p:cNvSpPr>
          <p:nvPr>
            <p:ph type="ftr" sz="quarter" idx="11"/>
          </p:nvPr>
        </p:nvSpPr>
        <p:spPr/>
        <p:txBody>
          <a:bodyPr/>
          <a:lstStyle>
            <a:lvl1pPr>
              <a:defRPr>
                <a:latin typeface="Malgun Gothic" panose="020B0503020000020004" pitchFamily="50" charset="-127"/>
              </a:defRPr>
            </a:lvl1pPr>
          </a:lstStyle>
          <a:p>
            <a:pPr latinLnBrk="1" hangingPunct="1">
              <a:defRPr/>
            </a:pPr>
            <a:endParaRPr lang="ko-KR" altLang="en-US" kern="1200" dirty="0">
              <a:solidFill>
                <a:prstClr val="black">
                  <a:tint val="75000"/>
                </a:prstClr>
              </a:solidFill>
              <a:cs typeface="+mn-cs"/>
            </a:endParaRPr>
          </a:p>
        </p:txBody>
      </p:sp>
      <p:sp>
        <p:nvSpPr>
          <p:cNvPr id="6" name="Slide Number Placeholder 5"/>
          <p:cNvSpPr>
            <a:spLocks noGrp="1"/>
          </p:cNvSpPr>
          <p:nvPr>
            <p:ph type="sldNum" sz="quarter" idx="12"/>
          </p:nvPr>
        </p:nvSpPr>
        <p:spPr/>
        <p:txBody>
          <a:bodyPr/>
          <a:lstStyle>
            <a:lvl1pPr>
              <a:defRPr>
                <a:latin typeface="Malgun Gothic" panose="020B0503020000020004" pitchFamily="50" charset="-127"/>
              </a:defRPr>
            </a:lvl1pPr>
          </a:lstStyle>
          <a:p>
            <a:pPr latinLnBrk="1" hangingPunct="1">
              <a:defRPr/>
            </a:pPr>
            <a:fld id="{8BF1A4B1-3846-47B8-AAD5-D75DF84A32B9}" type="slidenum">
              <a:rPr lang="ko-KR" altLang="en-US" kern="1200" smtClean="0">
                <a:solidFill>
                  <a:prstClr val="black">
                    <a:tint val="75000"/>
                  </a:prstClr>
                </a:solidFill>
                <a:cs typeface="+mn-cs"/>
              </a:rPr>
            </a:fld>
            <a:endParaRPr lang="ko-KR" altLang="en-US" kern="1200" dirty="0">
              <a:solidFill>
                <a:prstClr val="black">
                  <a:tint val="75000"/>
                </a:prstClr>
              </a:solidFill>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ko-KR" altLang="en-US" smtClean="0"/>
              <a:t>마스터 제목 스타일 편집</a:t>
            </a:r>
            <a:endParaRPr lang="en-US" dirty="0"/>
          </a:p>
        </p:txBody>
      </p:sp>
      <p:sp>
        <p:nvSpPr>
          <p:cNvPr id="3" name="Content Placeholder 2"/>
          <p:cNvSpPr>
            <a:spLocks noGrp="1"/>
          </p:cNvSpPr>
          <p:nvPr>
            <p:ph idx="1" hasCustomPrompt="1"/>
          </p:nvPr>
        </p:nvSpPr>
        <p:spPr/>
        <p:txBody>
          <a:bodyPr/>
          <a:lstStyle/>
          <a:p>
            <a:pPr lvl="0"/>
            <a:r>
              <a:rPr lang="ko-KR" altLang="en-US" smtClean="0"/>
              <a:t>마스터 텍스트 스타일 편집</a:t>
            </a:r>
            <a:endParaRPr lang="ko-KR" altLang="en-US" smtClean="0"/>
          </a:p>
          <a:p>
            <a:pPr lvl="1"/>
            <a:r>
              <a:rPr lang="ko-KR" altLang="en-US" smtClean="0"/>
              <a:t>둘째 수준</a:t>
            </a:r>
            <a:endParaRPr lang="ko-KR" altLang="en-US" smtClean="0"/>
          </a:p>
          <a:p>
            <a:pPr lvl="2"/>
            <a:r>
              <a:rPr lang="ko-KR" altLang="en-US" smtClean="0"/>
              <a:t>셋째 수준</a:t>
            </a:r>
            <a:endParaRPr lang="ko-KR" altLang="en-US" smtClean="0"/>
          </a:p>
          <a:p>
            <a:pPr lvl="3"/>
            <a:r>
              <a:rPr lang="ko-KR" altLang="en-US" smtClean="0"/>
              <a:t>넷째 수준</a:t>
            </a:r>
            <a:endParaRPr lang="ko-KR" altLang="en-US" smtClean="0"/>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lvl1pPr>
              <a:defRPr>
                <a:latin typeface="Malgun Gothic" panose="020B0503020000020004" pitchFamily="50" charset="-127"/>
              </a:defRPr>
            </a:lvl1pPr>
          </a:lstStyle>
          <a:p>
            <a:pPr latinLnBrk="1" hangingPunct="1">
              <a:defRPr/>
            </a:pPr>
            <a:fld id="{7544BA6D-601F-474A-BA86-F6FD6E484F27}" type="datetimeFigureOut">
              <a:rPr lang="ko-KR" altLang="en-US" kern="1200" smtClean="0">
                <a:solidFill>
                  <a:prstClr val="black">
                    <a:tint val="75000"/>
                  </a:prstClr>
                </a:solidFill>
                <a:cs typeface="+mn-cs"/>
              </a:rPr>
            </a:fld>
            <a:endParaRPr lang="ko-KR" altLang="en-US" kern="1200" dirty="0">
              <a:solidFill>
                <a:prstClr val="black">
                  <a:tint val="75000"/>
                </a:prstClr>
              </a:solidFill>
              <a:cs typeface="+mn-cs"/>
            </a:endParaRPr>
          </a:p>
        </p:txBody>
      </p:sp>
      <p:sp>
        <p:nvSpPr>
          <p:cNvPr id="5" name="Footer Placeholder 4"/>
          <p:cNvSpPr>
            <a:spLocks noGrp="1"/>
          </p:cNvSpPr>
          <p:nvPr>
            <p:ph type="ftr" sz="quarter" idx="11"/>
          </p:nvPr>
        </p:nvSpPr>
        <p:spPr/>
        <p:txBody>
          <a:bodyPr/>
          <a:lstStyle>
            <a:lvl1pPr>
              <a:defRPr>
                <a:latin typeface="Malgun Gothic" panose="020B0503020000020004" pitchFamily="50" charset="-127"/>
              </a:defRPr>
            </a:lvl1pPr>
          </a:lstStyle>
          <a:p>
            <a:pPr latinLnBrk="1" hangingPunct="1">
              <a:defRPr/>
            </a:pPr>
            <a:endParaRPr lang="ko-KR" altLang="en-US" kern="1200" dirty="0">
              <a:solidFill>
                <a:prstClr val="black">
                  <a:tint val="75000"/>
                </a:prstClr>
              </a:solidFill>
              <a:cs typeface="+mn-cs"/>
            </a:endParaRPr>
          </a:p>
        </p:txBody>
      </p:sp>
      <p:sp>
        <p:nvSpPr>
          <p:cNvPr id="6" name="Slide Number Placeholder 5"/>
          <p:cNvSpPr>
            <a:spLocks noGrp="1"/>
          </p:cNvSpPr>
          <p:nvPr>
            <p:ph type="sldNum" sz="quarter" idx="12"/>
          </p:nvPr>
        </p:nvSpPr>
        <p:spPr/>
        <p:txBody>
          <a:bodyPr/>
          <a:lstStyle>
            <a:lvl1pPr>
              <a:defRPr>
                <a:latin typeface="Malgun Gothic" panose="020B0503020000020004" pitchFamily="50" charset="-127"/>
              </a:defRPr>
            </a:lvl1pPr>
          </a:lstStyle>
          <a:p>
            <a:pPr latinLnBrk="1" hangingPunct="1">
              <a:defRPr/>
            </a:pPr>
            <a:fld id="{8BF1A4B1-3846-47B8-AAD5-D75DF84A32B9}" type="slidenum">
              <a:rPr lang="ko-KR" altLang="en-US" kern="1200" smtClean="0">
                <a:solidFill>
                  <a:prstClr val="black">
                    <a:tint val="75000"/>
                  </a:prstClr>
                </a:solidFill>
                <a:cs typeface="+mn-cs"/>
              </a:rPr>
            </a:fld>
            <a:endParaRPr lang="ko-KR" altLang="en-US" kern="1200" dirty="0">
              <a:solidFill>
                <a:prstClr val="black">
                  <a:tint val="75000"/>
                </a:prstClr>
              </a:solidFill>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709738"/>
            <a:ext cx="10515600" cy="2852737"/>
          </a:xfrm>
        </p:spPr>
        <p:txBody>
          <a:bodyPr anchor="b"/>
          <a:lstStyle>
            <a:lvl1pPr>
              <a:defRPr sz="6000"/>
            </a:lvl1pPr>
          </a:lstStyle>
          <a:p>
            <a:r>
              <a:rPr lang="ko-KR" altLang="en-US" smtClean="0"/>
              <a:t>마스터 제목 스타일 편집</a:t>
            </a:r>
            <a:endParaRPr lang="en-US" dirty="0"/>
          </a:p>
        </p:txBody>
      </p:sp>
      <p:sp>
        <p:nvSpPr>
          <p:cNvPr id="3" name="Text Placeholder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 편집</a:t>
            </a:r>
            <a:endParaRPr lang="ko-KR" altLang="en-US" smtClean="0"/>
          </a:p>
        </p:txBody>
      </p:sp>
      <p:sp>
        <p:nvSpPr>
          <p:cNvPr id="4" name="Date Placeholder 3"/>
          <p:cNvSpPr>
            <a:spLocks noGrp="1"/>
          </p:cNvSpPr>
          <p:nvPr>
            <p:ph type="dt" sz="half" idx="10"/>
          </p:nvPr>
        </p:nvSpPr>
        <p:spPr/>
        <p:txBody>
          <a:bodyPr/>
          <a:lstStyle>
            <a:lvl1pPr>
              <a:defRPr>
                <a:latin typeface="Malgun Gothic" panose="020B0503020000020004" pitchFamily="50" charset="-127"/>
              </a:defRPr>
            </a:lvl1pPr>
          </a:lstStyle>
          <a:p>
            <a:pPr latinLnBrk="1" hangingPunct="1">
              <a:defRPr/>
            </a:pPr>
            <a:fld id="{7544BA6D-601F-474A-BA86-F6FD6E484F27}" type="datetimeFigureOut">
              <a:rPr lang="ko-KR" altLang="en-US" kern="1200" smtClean="0">
                <a:solidFill>
                  <a:prstClr val="black">
                    <a:tint val="75000"/>
                  </a:prstClr>
                </a:solidFill>
                <a:cs typeface="+mn-cs"/>
              </a:rPr>
            </a:fld>
            <a:endParaRPr lang="ko-KR" altLang="en-US" kern="1200" dirty="0">
              <a:solidFill>
                <a:prstClr val="black">
                  <a:tint val="75000"/>
                </a:prstClr>
              </a:solidFill>
              <a:cs typeface="+mn-cs"/>
            </a:endParaRPr>
          </a:p>
        </p:txBody>
      </p:sp>
      <p:sp>
        <p:nvSpPr>
          <p:cNvPr id="5" name="Footer Placeholder 4"/>
          <p:cNvSpPr>
            <a:spLocks noGrp="1"/>
          </p:cNvSpPr>
          <p:nvPr>
            <p:ph type="ftr" sz="quarter" idx="11"/>
          </p:nvPr>
        </p:nvSpPr>
        <p:spPr/>
        <p:txBody>
          <a:bodyPr/>
          <a:lstStyle>
            <a:lvl1pPr>
              <a:defRPr>
                <a:latin typeface="Malgun Gothic" panose="020B0503020000020004" pitchFamily="50" charset="-127"/>
              </a:defRPr>
            </a:lvl1pPr>
          </a:lstStyle>
          <a:p>
            <a:pPr latinLnBrk="1" hangingPunct="1">
              <a:defRPr/>
            </a:pPr>
            <a:endParaRPr lang="ko-KR" altLang="en-US" kern="1200" dirty="0">
              <a:solidFill>
                <a:prstClr val="black">
                  <a:tint val="75000"/>
                </a:prstClr>
              </a:solidFill>
              <a:cs typeface="+mn-cs"/>
            </a:endParaRPr>
          </a:p>
        </p:txBody>
      </p:sp>
      <p:sp>
        <p:nvSpPr>
          <p:cNvPr id="6" name="Slide Number Placeholder 5"/>
          <p:cNvSpPr>
            <a:spLocks noGrp="1"/>
          </p:cNvSpPr>
          <p:nvPr>
            <p:ph type="sldNum" sz="quarter" idx="12"/>
          </p:nvPr>
        </p:nvSpPr>
        <p:spPr/>
        <p:txBody>
          <a:bodyPr/>
          <a:lstStyle>
            <a:lvl1pPr>
              <a:defRPr>
                <a:latin typeface="Malgun Gothic" panose="020B0503020000020004" pitchFamily="50" charset="-127"/>
              </a:defRPr>
            </a:lvl1pPr>
          </a:lstStyle>
          <a:p>
            <a:pPr latinLnBrk="1" hangingPunct="1">
              <a:defRPr/>
            </a:pPr>
            <a:fld id="{8BF1A4B1-3846-47B8-AAD5-D75DF84A32B9}" type="slidenum">
              <a:rPr lang="ko-KR" altLang="en-US" kern="1200" smtClean="0">
                <a:solidFill>
                  <a:prstClr val="black">
                    <a:tint val="75000"/>
                  </a:prstClr>
                </a:solidFill>
                <a:cs typeface="+mn-cs"/>
              </a:rPr>
            </a:fld>
            <a:endParaRPr lang="ko-KR" altLang="en-US" kern="1200" dirty="0">
              <a:solidFill>
                <a:prstClr val="black">
                  <a:tint val="75000"/>
                </a:prstClr>
              </a:solidFill>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ko-KR" altLang="en-US" smtClean="0"/>
              <a:t>마스터 제목 스타일 편집</a:t>
            </a:r>
            <a:endParaRPr lang="en-US" dirty="0"/>
          </a:p>
        </p:txBody>
      </p:sp>
      <p:sp>
        <p:nvSpPr>
          <p:cNvPr id="3" name="Content Placeholder 2"/>
          <p:cNvSpPr>
            <a:spLocks noGrp="1"/>
          </p:cNvSpPr>
          <p:nvPr>
            <p:ph sz="half" idx="1" hasCustomPrompt="1"/>
          </p:nvPr>
        </p:nvSpPr>
        <p:spPr>
          <a:xfrm>
            <a:off x="838200" y="1825625"/>
            <a:ext cx="5181600" cy="4351338"/>
          </a:xfrm>
        </p:spPr>
        <p:txBody>
          <a:bodyPr/>
          <a:lstStyle/>
          <a:p>
            <a:pPr lvl="0"/>
            <a:r>
              <a:rPr lang="ko-KR" altLang="en-US" smtClean="0"/>
              <a:t>마스터 텍스트 스타일 편집</a:t>
            </a:r>
            <a:endParaRPr lang="ko-KR" altLang="en-US" smtClean="0"/>
          </a:p>
          <a:p>
            <a:pPr lvl="1"/>
            <a:r>
              <a:rPr lang="ko-KR" altLang="en-US" smtClean="0"/>
              <a:t>둘째 수준</a:t>
            </a:r>
            <a:endParaRPr lang="ko-KR" altLang="en-US" smtClean="0"/>
          </a:p>
          <a:p>
            <a:pPr lvl="2"/>
            <a:r>
              <a:rPr lang="ko-KR" altLang="en-US" smtClean="0"/>
              <a:t>셋째 수준</a:t>
            </a:r>
            <a:endParaRPr lang="ko-KR" altLang="en-US" smtClean="0"/>
          </a:p>
          <a:p>
            <a:pPr lvl="3"/>
            <a:r>
              <a:rPr lang="ko-KR" altLang="en-US" smtClean="0"/>
              <a:t>넷째 수준</a:t>
            </a:r>
            <a:endParaRPr lang="ko-KR" altLang="en-US" smtClean="0"/>
          </a:p>
          <a:p>
            <a:pPr lvl="4"/>
            <a:r>
              <a:rPr lang="ko-KR" altLang="en-US" smtClean="0"/>
              <a:t>다섯째 수준</a:t>
            </a:r>
            <a:endParaRPr lang="en-US" dirty="0"/>
          </a:p>
        </p:txBody>
      </p:sp>
      <p:sp>
        <p:nvSpPr>
          <p:cNvPr id="4" name="Content Placeholder 3"/>
          <p:cNvSpPr>
            <a:spLocks noGrp="1"/>
          </p:cNvSpPr>
          <p:nvPr>
            <p:ph sz="half" idx="2" hasCustomPrompt="1"/>
          </p:nvPr>
        </p:nvSpPr>
        <p:spPr>
          <a:xfrm>
            <a:off x="6172200" y="1825625"/>
            <a:ext cx="5181600" cy="4351338"/>
          </a:xfrm>
        </p:spPr>
        <p:txBody>
          <a:bodyPr/>
          <a:lstStyle/>
          <a:p>
            <a:pPr lvl="0"/>
            <a:r>
              <a:rPr lang="ko-KR" altLang="en-US" smtClean="0"/>
              <a:t>마스터 텍스트 스타일 편집</a:t>
            </a:r>
            <a:endParaRPr lang="ko-KR" altLang="en-US" smtClean="0"/>
          </a:p>
          <a:p>
            <a:pPr lvl="1"/>
            <a:r>
              <a:rPr lang="ko-KR" altLang="en-US" smtClean="0"/>
              <a:t>둘째 수준</a:t>
            </a:r>
            <a:endParaRPr lang="ko-KR" altLang="en-US" smtClean="0"/>
          </a:p>
          <a:p>
            <a:pPr lvl="2"/>
            <a:r>
              <a:rPr lang="ko-KR" altLang="en-US" smtClean="0"/>
              <a:t>셋째 수준</a:t>
            </a:r>
            <a:endParaRPr lang="ko-KR" altLang="en-US" smtClean="0"/>
          </a:p>
          <a:p>
            <a:pPr lvl="3"/>
            <a:r>
              <a:rPr lang="ko-KR" altLang="en-US" smtClean="0"/>
              <a:t>넷째 수준</a:t>
            </a:r>
            <a:endParaRPr lang="ko-KR" altLang="en-US" smtClean="0"/>
          </a:p>
          <a:p>
            <a:pPr lvl="4"/>
            <a:r>
              <a:rPr lang="ko-KR" altLang="en-US" smtClean="0"/>
              <a:t>다섯째 수준</a:t>
            </a:r>
            <a:endParaRPr lang="en-US" dirty="0"/>
          </a:p>
        </p:txBody>
      </p:sp>
      <p:sp>
        <p:nvSpPr>
          <p:cNvPr id="5" name="Date Placeholder 4"/>
          <p:cNvSpPr>
            <a:spLocks noGrp="1"/>
          </p:cNvSpPr>
          <p:nvPr>
            <p:ph type="dt" sz="half" idx="10"/>
          </p:nvPr>
        </p:nvSpPr>
        <p:spPr/>
        <p:txBody>
          <a:bodyPr/>
          <a:lstStyle>
            <a:lvl1pPr>
              <a:defRPr>
                <a:latin typeface="Malgun Gothic" panose="020B0503020000020004" pitchFamily="50" charset="-127"/>
              </a:defRPr>
            </a:lvl1pPr>
          </a:lstStyle>
          <a:p>
            <a:pPr latinLnBrk="1" hangingPunct="1">
              <a:defRPr/>
            </a:pPr>
            <a:fld id="{7544BA6D-601F-474A-BA86-F6FD6E484F27}" type="datetimeFigureOut">
              <a:rPr lang="ko-KR" altLang="en-US" kern="1200" smtClean="0">
                <a:solidFill>
                  <a:prstClr val="black">
                    <a:tint val="75000"/>
                  </a:prstClr>
                </a:solidFill>
                <a:cs typeface="+mn-cs"/>
              </a:rPr>
            </a:fld>
            <a:endParaRPr lang="ko-KR" altLang="en-US" kern="1200" dirty="0">
              <a:solidFill>
                <a:prstClr val="black">
                  <a:tint val="75000"/>
                </a:prstClr>
              </a:solidFill>
              <a:cs typeface="+mn-cs"/>
            </a:endParaRPr>
          </a:p>
        </p:txBody>
      </p:sp>
      <p:sp>
        <p:nvSpPr>
          <p:cNvPr id="6" name="Footer Placeholder 5"/>
          <p:cNvSpPr>
            <a:spLocks noGrp="1"/>
          </p:cNvSpPr>
          <p:nvPr>
            <p:ph type="ftr" sz="quarter" idx="11"/>
          </p:nvPr>
        </p:nvSpPr>
        <p:spPr/>
        <p:txBody>
          <a:bodyPr/>
          <a:lstStyle>
            <a:lvl1pPr>
              <a:defRPr>
                <a:latin typeface="Malgun Gothic" panose="020B0503020000020004" pitchFamily="50" charset="-127"/>
              </a:defRPr>
            </a:lvl1pPr>
          </a:lstStyle>
          <a:p>
            <a:pPr latinLnBrk="1" hangingPunct="1">
              <a:defRPr/>
            </a:pPr>
            <a:endParaRPr lang="ko-KR" altLang="en-US" kern="1200" dirty="0">
              <a:solidFill>
                <a:prstClr val="black">
                  <a:tint val="75000"/>
                </a:prstClr>
              </a:solidFill>
              <a:cs typeface="+mn-cs"/>
            </a:endParaRPr>
          </a:p>
        </p:txBody>
      </p:sp>
      <p:sp>
        <p:nvSpPr>
          <p:cNvPr id="7" name="Slide Number Placeholder 6"/>
          <p:cNvSpPr>
            <a:spLocks noGrp="1"/>
          </p:cNvSpPr>
          <p:nvPr>
            <p:ph type="sldNum" sz="quarter" idx="12"/>
          </p:nvPr>
        </p:nvSpPr>
        <p:spPr/>
        <p:txBody>
          <a:bodyPr/>
          <a:lstStyle>
            <a:lvl1pPr>
              <a:defRPr>
                <a:latin typeface="Malgun Gothic" panose="020B0503020000020004" pitchFamily="50" charset="-127"/>
              </a:defRPr>
            </a:lvl1pPr>
          </a:lstStyle>
          <a:p>
            <a:pPr latinLnBrk="1" hangingPunct="1">
              <a:defRPr/>
            </a:pPr>
            <a:fld id="{8BF1A4B1-3846-47B8-AAD5-D75DF84A32B9}" type="slidenum">
              <a:rPr lang="ko-KR" altLang="en-US" kern="1200" smtClean="0">
                <a:solidFill>
                  <a:prstClr val="black">
                    <a:tint val="75000"/>
                  </a:prstClr>
                </a:solidFill>
                <a:cs typeface="+mn-cs"/>
              </a:rPr>
            </a:fld>
            <a:endParaRPr lang="ko-KR" altLang="en-US" kern="1200" dirty="0">
              <a:solidFill>
                <a:prstClr val="black">
                  <a:tint val="75000"/>
                </a:prstClr>
              </a:solidFill>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1325563"/>
          </a:xfrm>
        </p:spPr>
        <p:txBody>
          <a:bodyPr/>
          <a:lstStyle/>
          <a:p>
            <a:r>
              <a:rPr lang="ko-KR" altLang="en-US" smtClean="0"/>
              <a:t>마스터 제목 스타일 편집</a:t>
            </a:r>
            <a:endParaRPr lang="en-US" dirty="0"/>
          </a:p>
        </p:txBody>
      </p:sp>
      <p:sp>
        <p:nvSpPr>
          <p:cNvPr id="3" name="Text Placeholder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endParaRPr lang="ko-KR" altLang="en-US" smtClean="0"/>
          </a:p>
        </p:txBody>
      </p:sp>
      <p:sp>
        <p:nvSpPr>
          <p:cNvPr id="4" name="Content Placeholder 3"/>
          <p:cNvSpPr>
            <a:spLocks noGrp="1"/>
          </p:cNvSpPr>
          <p:nvPr>
            <p:ph sz="half" idx="2" hasCustomPrompt="1"/>
          </p:nvPr>
        </p:nvSpPr>
        <p:spPr>
          <a:xfrm>
            <a:off x="839788" y="2505075"/>
            <a:ext cx="5157787" cy="3684588"/>
          </a:xfrm>
        </p:spPr>
        <p:txBody>
          <a:bodyPr/>
          <a:lstStyle/>
          <a:p>
            <a:pPr lvl="0"/>
            <a:r>
              <a:rPr lang="ko-KR" altLang="en-US" smtClean="0"/>
              <a:t>마스터 텍스트 스타일 편집</a:t>
            </a:r>
            <a:endParaRPr lang="ko-KR" altLang="en-US" smtClean="0"/>
          </a:p>
          <a:p>
            <a:pPr lvl="1"/>
            <a:r>
              <a:rPr lang="ko-KR" altLang="en-US" smtClean="0"/>
              <a:t>둘째 수준</a:t>
            </a:r>
            <a:endParaRPr lang="ko-KR" altLang="en-US" smtClean="0"/>
          </a:p>
          <a:p>
            <a:pPr lvl="2"/>
            <a:r>
              <a:rPr lang="ko-KR" altLang="en-US" smtClean="0"/>
              <a:t>셋째 수준</a:t>
            </a:r>
            <a:endParaRPr lang="ko-KR" altLang="en-US" smtClean="0"/>
          </a:p>
          <a:p>
            <a:pPr lvl="3"/>
            <a:r>
              <a:rPr lang="ko-KR" altLang="en-US" smtClean="0"/>
              <a:t>넷째 수준</a:t>
            </a:r>
            <a:endParaRPr lang="ko-KR" altLang="en-US" smtClean="0"/>
          </a:p>
          <a:p>
            <a:pPr lvl="4"/>
            <a:r>
              <a:rPr lang="ko-KR" altLang="en-US" smtClean="0"/>
              <a:t>다섯째 수준</a:t>
            </a:r>
            <a:endParaRPr lang="en-US" dirty="0"/>
          </a:p>
        </p:txBody>
      </p:sp>
      <p:sp>
        <p:nvSpPr>
          <p:cNvPr id="5" name="Text Placeholder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endParaRPr lang="ko-KR" altLang="en-US" smtClean="0"/>
          </a:p>
        </p:txBody>
      </p:sp>
      <p:sp>
        <p:nvSpPr>
          <p:cNvPr id="6" name="Content Placeholder 5"/>
          <p:cNvSpPr>
            <a:spLocks noGrp="1"/>
          </p:cNvSpPr>
          <p:nvPr>
            <p:ph sz="quarter" idx="4" hasCustomPrompt="1"/>
          </p:nvPr>
        </p:nvSpPr>
        <p:spPr>
          <a:xfrm>
            <a:off x="6172200" y="2505075"/>
            <a:ext cx="5183188" cy="3684588"/>
          </a:xfrm>
        </p:spPr>
        <p:txBody>
          <a:bodyPr/>
          <a:lstStyle/>
          <a:p>
            <a:pPr lvl="0"/>
            <a:r>
              <a:rPr lang="ko-KR" altLang="en-US" smtClean="0"/>
              <a:t>마스터 텍스트 스타일 편집</a:t>
            </a:r>
            <a:endParaRPr lang="ko-KR" altLang="en-US" smtClean="0"/>
          </a:p>
          <a:p>
            <a:pPr lvl="1"/>
            <a:r>
              <a:rPr lang="ko-KR" altLang="en-US" smtClean="0"/>
              <a:t>둘째 수준</a:t>
            </a:r>
            <a:endParaRPr lang="ko-KR" altLang="en-US" smtClean="0"/>
          </a:p>
          <a:p>
            <a:pPr lvl="2"/>
            <a:r>
              <a:rPr lang="ko-KR" altLang="en-US" smtClean="0"/>
              <a:t>셋째 수준</a:t>
            </a:r>
            <a:endParaRPr lang="ko-KR" altLang="en-US" smtClean="0"/>
          </a:p>
          <a:p>
            <a:pPr lvl="3"/>
            <a:r>
              <a:rPr lang="ko-KR" altLang="en-US" smtClean="0"/>
              <a:t>넷째 수준</a:t>
            </a:r>
            <a:endParaRPr lang="ko-KR" altLang="en-US" smtClean="0"/>
          </a:p>
          <a:p>
            <a:pPr lvl="4"/>
            <a:r>
              <a:rPr lang="ko-KR" altLang="en-US" smtClean="0"/>
              <a:t>다섯째 수준</a:t>
            </a:r>
            <a:endParaRPr lang="en-US" dirty="0"/>
          </a:p>
        </p:txBody>
      </p:sp>
      <p:sp>
        <p:nvSpPr>
          <p:cNvPr id="7" name="Date Placeholder 6"/>
          <p:cNvSpPr>
            <a:spLocks noGrp="1"/>
          </p:cNvSpPr>
          <p:nvPr>
            <p:ph type="dt" sz="half" idx="10"/>
          </p:nvPr>
        </p:nvSpPr>
        <p:spPr/>
        <p:txBody>
          <a:bodyPr/>
          <a:lstStyle>
            <a:lvl1pPr>
              <a:defRPr>
                <a:latin typeface="Malgun Gothic" panose="020B0503020000020004" pitchFamily="50" charset="-127"/>
              </a:defRPr>
            </a:lvl1pPr>
          </a:lstStyle>
          <a:p>
            <a:pPr latinLnBrk="1" hangingPunct="1">
              <a:defRPr/>
            </a:pPr>
            <a:fld id="{7544BA6D-601F-474A-BA86-F6FD6E484F27}" type="datetimeFigureOut">
              <a:rPr lang="ko-KR" altLang="en-US" kern="1200" smtClean="0">
                <a:solidFill>
                  <a:prstClr val="black">
                    <a:tint val="75000"/>
                  </a:prstClr>
                </a:solidFill>
                <a:cs typeface="+mn-cs"/>
              </a:rPr>
            </a:fld>
            <a:endParaRPr lang="ko-KR" altLang="en-US" kern="1200" dirty="0">
              <a:solidFill>
                <a:prstClr val="black">
                  <a:tint val="75000"/>
                </a:prstClr>
              </a:solidFill>
              <a:cs typeface="+mn-cs"/>
            </a:endParaRPr>
          </a:p>
        </p:txBody>
      </p:sp>
      <p:sp>
        <p:nvSpPr>
          <p:cNvPr id="8" name="Footer Placeholder 7"/>
          <p:cNvSpPr>
            <a:spLocks noGrp="1"/>
          </p:cNvSpPr>
          <p:nvPr>
            <p:ph type="ftr" sz="quarter" idx="11"/>
          </p:nvPr>
        </p:nvSpPr>
        <p:spPr/>
        <p:txBody>
          <a:bodyPr/>
          <a:lstStyle>
            <a:lvl1pPr>
              <a:defRPr>
                <a:latin typeface="Malgun Gothic" panose="020B0503020000020004" pitchFamily="50" charset="-127"/>
              </a:defRPr>
            </a:lvl1pPr>
          </a:lstStyle>
          <a:p>
            <a:pPr latinLnBrk="1" hangingPunct="1">
              <a:defRPr/>
            </a:pPr>
            <a:endParaRPr lang="ko-KR" altLang="en-US" kern="1200" dirty="0">
              <a:solidFill>
                <a:prstClr val="black">
                  <a:tint val="75000"/>
                </a:prstClr>
              </a:solidFill>
              <a:cs typeface="+mn-cs"/>
            </a:endParaRPr>
          </a:p>
        </p:txBody>
      </p:sp>
      <p:sp>
        <p:nvSpPr>
          <p:cNvPr id="9" name="Slide Number Placeholder 8"/>
          <p:cNvSpPr>
            <a:spLocks noGrp="1"/>
          </p:cNvSpPr>
          <p:nvPr>
            <p:ph type="sldNum" sz="quarter" idx="12"/>
          </p:nvPr>
        </p:nvSpPr>
        <p:spPr/>
        <p:txBody>
          <a:bodyPr/>
          <a:lstStyle>
            <a:lvl1pPr>
              <a:defRPr>
                <a:latin typeface="Malgun Gothic" panose="020B0503020000020004" pitchFamily="50" charset="-127"/>
              </a:defRPr>
            </a:lvl1pPr>
          </a:lstStyle>
          <a:p>
            <a:pPr latinLnBrk="1" hangingPunct="1">
              <a:defRPr/>
            </a:pPr>
            <a:fld id="{8BF1A4B1-3846-47B8-AAD5-D75DF84A32B9}" type="slidenum">
              <a:rPr lang="ko-KR" altLang="en-US" kern="1200" smtClean="0">
                <a:solidFill>
                  <a:prstClr val="black">
                    <a:tint val="75000"/>
                  </a:prstClr>
                </a:solidFill>
                <a:cs typeface="+mn-cs"/>
              </a:rPr>
            </a:fld>
            <a:endParaRPr lang="ko-KR" altLang="en-US" kern="1200" dirty="0">
              <a:solidFill>
                <a:prstClr val="black">
                  <a:tint val="75000"/>
                </a:prstClr>
              </a:solidFill>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ko-KR" altLang="en-US" smtClean="0"/>
              <a:t>마스터 제목 스타일 편집</a:t>
            </a:r>
            <a:endParaRPr lang="en-US" dirty="0"/>
          </a:p>
        </p:txBody>
      </p:sp>
      <p:sp>
        <p:nvSpPr>
          <p:cNvPr id="3" name="Date Placeholder 2"/>
          <p:cNvSpPr>
            <a:spLocks noGrp="1"/>
          </p:cNvSpPr>
          <p:nvPr>
            <p:ph type="dt" sz="half" idx="10"/>
          </p:nvPr>
        </p:nvSpPr>
        <p:spPr/>
        <p:txBody>
          <a:bodyPr/>
          <a:lstStyle>
            <a:lvl1pPr>
              <a:defRPr>
                <a:latin typeface="Malgun Gothic" panose="020B0503020000020004" pitchFamily="50" charset="-127"/>
              </a:defRPr>
            </a:lvl1pPr>
          </a:lstStyle>
          <a:p>
            <a:pPr latinLnBrk="1" hangingPunct="1">
              <a:defRPr/>
            </a:pPr>
            <a:fld id="{7544BA6D-601F-474A-BA86-F6FD6E484F27}" type="datetimeFigureOut">
              <a:rPr lang="ko-KR" altLang="en-US" kern="1200" smtClean="0">
                <a:solidFill>
                  <a:prstClr val="black">
                    <a:tint val="75000"/>
                  </a:prstClr>
                </a:solidFill>
                <a:cs typeface="+mn-cs"/>
              </a:rPr>
            </a:fld>
            <a:endParaRPr lang="ko-KR" altLang="en-US" kern="1200" dirty="0">
              <a:solidFill>
                <a:prstClr val="black">
                  <a:tint val="75000"/>
                </a:prstClr>
              </a:solidFill>
              <a:cs typeface="+mn-cs"/>
            </a:endParaRPr>
          </a:p>
        </p:txBody>
      </p:sp>
      <p:sp>
        <p:nvSpPr>
          <p:cNvPr id="4" name="Footer Placeholder 3"/>
          <p:cNvSpPr>
            <a:spLocks noGrp="1"/>
          </p:cNvSpPr>
          <p:nvPr>
            <p:ph type="ftr" sz="quarter" idx="11"/>
          </p:nvPr>
        </p:nvSpPr>
        <p:spPr/>
        <p:txBody>
          <a:bodyPr/>
          <a:lstStyle>
            <a:lvl1pPr>
              <a:defRPr>
                <a:latin typeface="Malgun Gothic" panose="020B0503020000020004" pitchFamily="50" charset="-127"/>
              </a:defRPr>
            </a:lvl1pPr>
          </a:lstStyle>
          <a:p>
            <a:pPr latinLnBrk="1" hangingPunct="1">
              <a:defRPr/>
            </a:pPr>
            <a:endParaRPr lang="ko-KR" altLang="en-US" kern="1200" dirty="0">
              <a:solidFill>
                <a:prstClr val="black">
                  <a:tint val="75000"/>
                </a:prstClr>
              </a:solidFill>
              <a:cs typeface="+mn-cs"/>
            </a:endParaRPr>
          </a:p>
        </p:txBody>
      </p:sp>
      <p:sp>
        <p:nvSpPr>
          <p:cNvPr id="5" name="Slide Number Placeholder 4"/>
          <p:cNvSpPr>
            <a:spLocks noGrp="1"/>
          </p:cNvSpPr>
          <p:nvPr>
            <p:ph type="sldNum" sz="quarter" idx="12"/>
          </p:nvPr>
        </p:nvSpPr>
        <p:spPr/>
        <p:txBody>
          <a:bodyPr/>
          <a:lstStyle>
            <a:lvl1pPr>
              <a:defRPr>
                <a:latin typeface="Malgun Gothic" panose="020B0503020000020004" pitchFamily="50" charset="-127"/>
              </a:defRPr>
            </a:lvl1pPr>
          </a:lstStyle>
          <a:p>
            <a:pPr latinLnBrk="1" hangingPunct="1">
              <a:defRPr/>
            </a:pPr>
            <a:fld id="{8BF1A4B1-3846-47B8-AAD5-D75DF84A32B9}" type="slidenum">
              <a:rPr lang="ko-KR" altLang="en-US" kern="1200" smtClean="0">
                <a:solidFill>
                  <a:prstClr val="black">
                    <a:tint val="75000"/>
                  </a:prstClr>
                </a:solidFill>
                <a:cs typeface="+mn-cs"/>
              </a:rPr>
            </a:fld>
            <a:endParaRPr lang="ko-KR" altLang="en-US" kern="1200" dirty="0">
              <a:solidFill>
                <a:prstClr val="black">
                  <a:tint val="75000"/>
                </a:prstClr>
              </a:solidFill>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Malgun Gothic" panose="020B0503020000020004" pitchFamily="50" charset="-127"/>
              </a:defRPr>
            </a:lvl1pPr>
          </a:lstStyle>
          <a:p>
            <a:pPr latinLnBrk="1" hangingPunct="1">
              <a:defRPr/>
            </a:pPr>
            <a:fld id="{7544BA6D-601F-474A-BA86-F6FD6E484F27}" type="datetimeFigureOut">
              <a:rPr lang="ko-KR" altLang="en-US" kern="1200" smtClean="0">
                <a:solidFill>
                  <a:prstClr val="black">
                    <a:tint val="75000"/>
                  </a:prstClr>
                </a:solidFill>
                <a:cs typeface="+mn-cs"/>
              </a:rPr>
            </a:fld>
            <a:endParaRPr lang="ko-KR" altLang="en-US" kern="1200" dirty="0">
              <a:solidFill>
                <a:prstClr val="black">
                  <a:tint val="75000"/>
                </a:prstClr>
              </a:solidFill>
              <a:cs typeface="+mn-cs"/>
            </a:endParaRPr>
          </a:p>
        </p:txBody>
      </p:sp>
      <p:sp>
        <p:nvSpPr>
          <p:cNvPr id="3" name="Footer Placeholder 2"/>
          <p:cNvSpPr>
            <a:spLocks noGrp="1"/>
          </p:cNvSpPr>
          <p:nvPr>
            <p:ph type="ftr" sz="quarter" idx="11"/>
          </p:nvPr>
        </p:nvSpPr>
        <p:spPr/>
        <p:txBody>
          <a:bodyPr/>
          <a:lstStyle>
            <a:lvl1pPr>
              <a:defRPr>
                <a:latin typeface="Malgun Gothic" panose="020B0503020000020004" pitchFamily="50" charset="-127"/>
              </a:defRPr>
            </a:lvl1pPr>
          </a:lstStyle>
          <a:p>
            <a:pPr latinLnBrk="1" hangingPunct="1">
              <a:defRPr/>
            </a:pPr>
            <a:endParaRPr lang="ko-KR" altLang="en-US" kern="1200" dirty="0">
              <a:solidFill>
                <a:prstClr val="black">
                  <a:tint val="75000"/>
                </a:prstClr>
              </a:solidFill>
              <a:cs typeface="+mn-cs"/>
            </a:endParaRPr>
          </a:p>
        </p:txBody>
      </p:sp>
      <p:sp>
        <p:nvSpPr>
          <p:cNvPr id="4" name="Slide Number Placeholder 3"/>
          <p:cNvSpPr>
            <a:spLocks noGrp="1"/>
          </p:cNvSpPr>
          <p:nvPr>
            <p:ph type="sldNum" sz="quarter" idx="12"/>
          </p:nvPr>
        </p:nvSpPr>
        <p:spPr/>
        <p:txBody>
          <a:bodyPr/>
          <a:lstStyle>
            <a:lvl1pPr>
              <a:defRPr>
                <a:latin typeface="Malgun Gothic" panose="020B0503020000020004" pitchFamily="50" charset="-127"/>
              </a:defRPr>
            </a:lvl1pPr>
          </a:lstStyle>
          <a:p>
            <a:pPr latinLnBrk="1" hangingPunct="1">
              <a:defRPr/>
            </a:pPr>
            <a:fld id="{8BF1A4B1-3846-47B8-AAD5-D75DF84A32B9}" type="slidenum">
              <a:rPr lang="ko-KR" altLang="en-US" kern="1200" smtClean="0">
                <a:solidFill>
                  <a:prstClr val="black">
                    <a:tint val="75000"/>
                  </a:prstClr>
                </a:solidFill>
                <a:cs typeface="+mn-cs"/>
              </a:rPr>
            </a:fld>
            <a:endParaRPr lang="ko-KR" altLang="en-US" kern="1200" dirty="0">
              <a:solidFill>
                <a:prstClr val="black">
                  <a:tint val="75000"/>
                </a:prstClr>
              </a:solidFill>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457200"/>
            <a:ext cx="3932237" cy="1600200"/>
          </a:xfrm>
        </p:spPr>
        <p:txBody>
          <a:bodyPr anchor="b"/>
          <a:lstStyle>
            <a:lvl1pPr>
              <a:defRPr sz="3200"/>
            </a:lvl1pPr>
          </a:lstStyle>
          <a:p>
            <a:r>
              <a:rPr lang="ko-KR" altLang="en-US" smtClean="0"/>
              <a:t>마스터 제목 스타일 편집</a:t>
            </a:r>
            <a:endParaRPr lang="en-US" dirty="0"/>
          </a:p>
        </p:txBody>
      </p:sp>
      <p:sp>
        <p:nvSpPr>
          <p:cNvPr id="3" name="Content Placeholder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 편집</a:t>
            </a:r>
            <a:endParaRPr lang="ko-KR" altLang="en-US" smtClean="0"/>
          </a:p>
          <a:p>
            <a:pPr lvl="1"/>
            <a:r>
              <a:rPr lang="ko-KR" altLang="en-US" smtClean="0"/>
              <a:t>둘째 수준</a:t>
            </a:r>
            <a:endParaRPr lang="ko-KR" altLang="en-US" smtClean="0"/>
          </a:p>
          <a:p>
            <a:pPr lvl="2"/>
            <a:r>
              <a:rPr lang="ko-KR" altLang="en-US" smtClean="0"/>
              <a:t>셋째 수준</a:t>
            </a:r>
            <a:endParaRPr lang="ko-KR" altLang="en-US" smtClean="0"/>
          </a:p>
          <a:p>
            <a:pPr lvl="3"/>
            <a:r>
              <a:rPr lang="ko-KR" altLang="en-US" smtClean="0"/>
              <a:t>넷째 수준</a:t>
            </a:r>
            <a:endParaRPr lang="ko-KR" altLang="en-US" smtClean="0"/>
          </a:p>
          <a:p>
            <a:pPr lvl="4"/>
            <a:r>
              <a:rPr lang="ko-KR" altLang="en-US" smtClean="0"/>
              <a:t>다섯째 수준</a:t>
            </a:r>
            <a:endParaRPr lang="en-US"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endParaRPr lang="ko-KR" altLang="en-US" smtClean="0"/>
          </a:p>
        </p:txBody>
      </p:sp>
      <p:sp>
        <p:nvSpPr>
          <p:cNvPr id="5" name="Date Placeholder 4"/>
          <p:cNvSpPr>
            <a:spLocks noGrp="1"/>
          </p:cNvSpPr>
          <p:nvPr>
            <p:ph type="dt" sz="half" idx="10"/>
          </p:nvPr>
        </p:nvSpPr>
        <p:spPr/>
        <p:txBody>
          <a:bodyPr/>
          <a:lstStyle>
            <a:lvl1pPr>
              <a:defRPr>
                <a:latin typeface="Malgun Gothic" panose="020B0503020000020004" pitchFamily="50" charset="-127"/>
              </a:defRPr>
            </a:lvl1pPr>
          </a:lstStyle>
          <a:p>
            <a:pPr latinLnBrk="1" hangingPunct="1">
              <a:defRPr/>
            </a:pPr>
            <a:fld id="{7544BA6D-601F-474A-BA86-F6FD6E484F27}" type="datetimeFigureOut">
              <a:rPr lang="ko-KR" altLang="en-US" kern="1200" smtClean="0">
                <a:solidFill>
                  <a:prstClr val="black">
                    <a:tint val="75000"/>
                  </a:prstClr>
                </a:solidFill>
                <a:cs typeface="+mn-cs"/>
              </a:rPr>
            </a:fld>
            <a:endParaRPr lang="ko-KR" altLang="en-US" kern="1200" dirty="0">
              <a:solidFill>
                <a:prstClr val="black">
                  <a:tint val="75000"/>
                </a:prstClr>
              </a:solidFill>
              <a:cs typeface="+mn-cs"/>
            </a:endParaRPr>
          </a:p>
        </p:txBody>
      </p:sp>
      <p:sp>
        <p:nvSpPr>
          <p:cNvPr id="6" name="Footer Placeholder 5"/>
          <p:cNvSpPr>
            <a:spLocks noGrp="1"/>
          </p:cNvSpPr>
          <p:nvPr>
            <p:ph type="ftr" sz="quarter" idx="11"/>
          </p:nvPr>
        </p:nvSpPr>
        <p:spPr/>
        <p:txBody>
          <a:bodyPr/>
          <a:lstStyle>
            <a:lvl1pPr>
              <a:defRPr>
                <a:latin typeface="Malgun Gothic" panose="020B0503020000020004" pitchFamily="50" charset="-127"/>
              </a:defRPr>
            </a:lvl1pPr>
          </a:lstStyle>
          <a:p>
            <a:pPr latinLnBrk="1" hangingPunct="1">
              <a:defRPr/>
            </a:pPr>
            <a:endParaRPr lang="ko-KR" altLang="en-US" kern="1200" dirty="0">
              <a:solidFill>
                <a:prstClr val="black">
                  <a:tint val="75000"/>
                </a:prstClr>
              </a:solidFill>
              <a:cs typeface="+mn-cs"/>
            </a:endParaRPr>
          </a:p>
        </p:txBody>
      </p:sp>
      <p:sp>
        <p:nvSpPr>
          <p:cNvPr id="7" name="Slide Number Placeholder 6"/>
          <p:cNvSpPr>
            <a:spLocks noGrp="1"/>
          </p:cNvSpPr>
          <p:nvPr>
            <p:ph type="sldNum" sz="quarter" idx="12"/>
          </p:nvPr>
        </p:nvSpPr>
        <p:spPr/>
        <p:txBody>
          <a:bodyPr/>
          <a:lstStyle>
            <a:lvl1pPr>
              <a:defRPr>
                <a:latin typeface="Malgun Gothic" panose="020B0503020000020004" pitchFamily="50" charset="-127"/>
              </a:defRPr>
            </a:lvl1pPr>
          </a:lstStyle>
          <a:p>
            <a:pPr latinLnBrk="1" hangingPunct="1">
              <a:defRPr/>
            </a:pPr>
            <a:fld id="{8BF1A4B1-3846-47B8-AAD5-D75DF84A32B9}" type="slidenum">
              <a:rPr lang="ko-KR" altLang="en-US" kern="1200" smtClean="0">
                <a:solidFill>
                  <a:prstClr val="black">
                    <a:tint val="75000"/>
                  </a:prstClr>
                </a:solidFill>
                <a:cs typeface="+mn-cs"/>
              </a:rPr>
            </a:fld>
            <a:endParaRPr lang="ko-KR" altLang="en-US" kern="1200" dirty="0">
              <a:solidFill>
                <a:prstClr val="black">
                  <a:tint val="75000"/>
                </a:prstClr>
              </a:solidFill>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_HEADER">
    <p:spTree>
      <p:nvGrpSpPr>
        <p:cNvPr id="1" name=""/>
        <p:cNvGrpSpPr/>
        <p:nvPr/>
      </p:nvGrpSpPr>
      <p:grpSpPr>
        <a:xfrm>
          <a:off x="0" y="0"/>
          <a:ext cx="0" cy="0"/>
          <a:chOff x="0" y="0"/>
          <a:chExt cx="0" cy="0"/>
        </a:xfrm>
      </p:grpSpPr>
      <p:sp>
        <p:nvSpPr>
          <p:cNvPr id="29" name="제목 텍스트"/>
          <p:cNvSpPr txBox="1">
            <a:spLocks noGrp="1"/>
          </p:cNvSpPr>
          <p:nvPr>
            <p:ph type="title" hasCustomPrompt="1"/>
          </p:nvPr>
        </p:nvSpPr>
        <p:spPr>
          <a:xfrm>
            <a:off x="831850" y="1709738"/>
            <a:ext cx="10515600" cy="2852737"/>
          </a:xfrm>
          <a:prstGeom prst="rect">
            <a:avLst/>
          </a:prstGeom>
        </p:spPr>
        <p:txBody>
          <a:bodyPr anchor="b"/>
          <a:lstStyle>
            <a:lvl1pPr>
              <a:defRPr sz="6000"/>
            </a:lvl1pPr>
          </a:lstStyle>
          <a:p>
            <a:r>
              <a:rPr dirty="0" err="1"/>
              <a:t>제목</a:t>
            </a:r>
            <a:r>
              <a:rPr dirty="0"/>
              <a:t> </a:t>
            </a:r>
            <a:r>
              <a:rPr dirty="0" err="1"/>
              <a:t>텍스트</a:t>
            </a:r>
            <a:endParaRPr dirty="0"/>
          </a:p>
        </p:txBody>
      </p:sp>
      <p:sp>
        <p:nvSpPr>
          <p:cNvPr id="30" name="본문 첫 번째 줄…"/>
          <p:cNvSpPr txBox="1">
            <a:spLocks noGrp="1"/>
          </p:cNvSpPr>
          <p:nvPr>
            <p:ph type="body" sz="quarter" idx="1" hasCustomPrompt="1"/>
          </p:nvPr>
        </p:nvSpPr>
        <p:spPr>
          <a:xfrm>
            <a:off x="831850" y="4589462"/>
            <a:ext cx="10515600" cy="1500188"/>
          </a:xfrm>
          <a:prstGeom prst="rect">
            <a:avLst/>
          </a:prstGeom>
        </p:spPr>
        <p:txBody>
          <a:bodyPr/>
          <a:lstStyle>
            <a:lvl1pPr marL="228600" indent="0">
              <a:buClrTx/>
              <a:buSzTx/>
              <a:buFontTx/>
              <a:buNone/>
              <a:defRPr sz="2400">
                <a:solidFill>
                  <a:srgbClr val="888888"/>
                </a:solidFill>
              </a:defRPr>
            </a:lvl1pPr>
            <a:lvl2pPr marL="228600" indent="457200">
              <a:buClrTx/>
              <a:buSzTx/>
              <a:buFontTx/>
              <a:buNone/>
              <a:defRPr sz="2400">
                <a:solidFill>
                  <a:srgbClr val="888888"/>
                </a:solidFill>
              </a:defRPr>
            </a:lvl2pPr>
            <a:lvl3pPr marL="228600" indent="914400">
              <a:buClrTx/>
              <a:buSzTx/>
              <a:buFontTx/>
              <a:buNone/>
              <a:defRPr sz="2400">
                <a:solidFill>
                  <a:srgbClr val="888888"/>
                </a:solidFill>
              </a:defRPr>
            </a:lvl3pPr>
            <a:lvl4pPr marL="228600" indent="1371600">
              <a:buClrTx/>
              <a:buSzTx/>
              <a:buFontTx/>
              <a:buNone/>
              <a:defRPr sz="2400">
                <a:solidFill>
                  <a:srgbClr val="888888"/>
                </a:solidFill>
              </a:defRPr>
            </a:lvl4pPr>
            <a:lvl5pPr marL="228600" indent="1828800">
              <a:buClrTx/>
              <a:buSzTx/>
              <a:buFontTx/>
              <a:buNone/>
              <a:defRPr sz="2400">
                <a:solidFill>
                  <a:srgbClr val="888888"/>
                </a:solidFill>
              </a:defRPr>
            </a:lvl5pPr>
          </a:lstStyle>
          <a:p>
            <a:r>
              <a:rPr dirty="0" err="1"/>
              <a:t>본문</a:t>
            </a:r>
            <a:r>
              <a:rPr dirty="0"/>
              <a:t> 첫 </a:t>
            </a:r>
            <a:r>
              <a:rPr dirty="0" err="1"/>
              <a:t>번째</a:t>
            </a:r>
            <a:r>
              <a:rPr dirty="0"/>
              <a:t> 줄</a:t>
            </a:r>
            <a:endParaRPr dirty="0"/>
          </a:p>
          <a:p>
            <a:pPr lvl="1"/>
            <a:r>
              <a:rPr dirty="0" err="1"/>
              <a:t>본문</a:t>
            </a:r>
            <a:r>
              <a:rPr dirty="0"/>
              <a:t> 두 </a:t>
            </a:r>
            <a:r>
              <a:rPr dirty="0" err="1"/>
              <a:t>번째</a:t>
            </a:r>
            <a:r>
              <a:rPr dirty="0"/>
              <a:t> 줄</a:t>
            </a:r>
            <a:endParaRPr dirty="0"/>
          </a:p>
          <a:p>
            <a:pPr lvl="2"/>
            <a:r>
              <a:rPr dirty="0" err="1"/>
              <a:t>본문</a:t>
            </a:r>
            <a:r>
              <a:rPr dirty="0"/>
              <a:t> 세 </a:t>
            </a:r>
            <a:r>
              <a:rPr dirty="0" err="1"/>
              <a:t>번째</a:t>
            </a:r>
            <a:r>
              <a:rPr dirty="0"/>
              <a:t> 줄</a:t>
            </a:r>
            <a:endParaRPr dirty="0"/>
          </a:p>
          <a:p>
            <a:pPr lvl="3"/>
            <a:r>
              <a:rPr dirty="0" err="1"/>
              <a:t>본문</a:t>
            </a:r>
            <a:r>
              <a:rPr dirty="0"/>
              <a:t> 네 </a:t>
            </a:r>
            <a:r>
              <a:rPr dirty="0" err="1"/>
              <a:t>번째</a:t>
            </a:r>
            <a:r>
              <a:rPr dirty="0"/>
              <a:t> 줄</a:t>
            </a:r>
            <a:endParaRPr dirty="0"/>
          </a:p>
          <a:p>
            <a:pPr lvl="4"/>
            <a:r>
              <a:rPr dirty="0" err="1"/>
              <a:t>본문</a:t>
            </a:r>
            <a:r>
              <a:rPr dirty="0"/>
              <a:t> </a:t>
            </a:r>
            <a:r>
              <a:rPr dirty="0" err="1"/>
              <a:t>다섯</a:t>
            </a:r>
            <a:r>
              <a:rPr dirty="0"/>
              <a:t> </a:t>
            </a:r>
            <a:r>
              <a:rPr dirty="0" err="1"/>
              <a:t>번째</a:t>
            </a:r>
            <a:r>
              <a:rPr dirty="0"/>
              <a:t> 줄</a:t>
            </a:r>
            <a:endParaRPr dirty="0"/>
          </a:p>
        </p:txBody>
      </p:sp>
      <p:sp>
        <p:nvSpPr>
          <p:cNvPr id="31" name="슬라이드 번호"/>
          <p:cNvSpPr txBox="1">
            <a:spLocks noGrp="1"/>
          </p:cNvSpPr>
          <p:nvPr>
            <p:ph type="sldNum" sz="quarter" idx="2"/>
          </p:nvPr>
        </p:nvSpPr>
        <p:spPr>
          <a:prstGeom prst="rect">
            <a:avLst/>
          </a:prstGeom>
        </p:spPr>
        <p:txBody>
          <a:bodyPr/>
          <a:lstStyle>
            <a:lvl1pPr>
              <a:defRPr/>
            </a:lvl1pPr>
          </a:lstStyle>
          <a:p>
            <a:fld id="{86CB4B4D-7CA3-9044-876B-883B54F8677D}" type="slidenum">
              <a:rPr lang="en-US" altLang="ko-KR" smtClean="0"/>
            </a:fld>
            <a:endParaRPr lang="en-US" altLang="ko-KR" dirty="0"/>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457200"/>
            <a:ext cx="3932237" cy="1600200"/>
          </a:xfrm>
        </p:spPr>
        <p:txBody>
          <a:bodyPr anchor="b"/>
          <a:lstStyle>
            <a:lvl1pPr>
              <a:defRPr sz="3200"/>
            </a:lvl1pPr>
          </a:lstStyle>
          <a:p>
            <a:r>
              <a:rPr lang="ko-KR" altLang="en-US" smtClean="0"/>
              <a:t>마스터 제목 스타일 편집</a:t>
            </a:r>
            <a:endParaRPr lang="en-US" dirty="0"/>
          </a:p>
        </p:txBody>
      </p:sp>
      <p:sp>
        <p:nvSpPr>
          <p:cNvPr id="3" name="Picture Placeholder 2"/>
          <p:cNvSpPr>
            <a:spLocks noGrp="1" noChangeAspect="1"/>
          </p:cNvSpPr>
          <p:nvPr>
            <p:ph type="pic" idx="1" hasCustomPrompt="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smtClean="0"/>
              <a:t>그림을 추가하려면 아이콘을 클릭하십시오</a:t>
            </a:r>
            <a:endParaRPr lang="en-US"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endParaRPr lang="ko-KR" altLang="en-US" smtClean="0"/>
          </a:p>
        </p:txBody>
      </p:sp>
      <p:sp>
        <p:nvSpPr>
          <p:cNvPr id="5" name="Date Placeholder 4"/>
          <p:cNvSpPr>
            <a:spLocks noGrp="1"/>
          </p:cNvSpPr>
          <p:nvPr>
            <p:ph type="dt" sz="half" idx="10"/>
          </p:nvPr>
        </p:nvSpPr>
        <p:spPr/>
        <p:txBody>
          <a:bodyPr/>
          <a:lstStyle>
            <a:lvl1pPr>
              <a:defRPr>
                <a:latin typeface="Malgun Gothic" panose="020B0503020000020004" pitchFamily="50" charset="-127"/>
              </a:defRPr>
            </a:lvl1pPr>
          </a:lstStyle>
          <a:p>
            <a:pPr latinLnBrk="1" hangingPunct="1">
              <a:defRPr/>
            </a:pPr>
            <a:fld id="{7544BA6D-601F-474A-BA86-F6FD6E484F27}" type="datetimeFigureOut">
              <a:rPr lang="ko-KR" altLang="en-US" kern="1200" smtClean="0">
                <a:solidFill>
                  <a:prstClr val="black">
                    <a:tint val="75000"/>
                  </a:prstClr>
                </a:solidFill>
                <a:cs typeface="+mn-cs"/>
              </a:rPr>
            </a:fld>
            <a:endParaRPr lang="ko-KR" altLang="en-US" kern="1200" dirty="0">
              <a:solidFill>
                <a:prstClr val="black">
                  <a:tint val="75000"/>
                </a:prstClr>
              </a:solidFill>
              <a:cs typeface="+mn-cs"/>
            </a:endParaRPr>
          </a:p>
        </p:txBody>
      </p:sp>
      <p:sp>
        <p:nvSpPr>
          <p:cNvPr id="6" name="Footer Placeholder 5"/>
          <p:cNvSpPr>
            <a:spLocks noGrp="1"/>
          </p:cNvSpPr>
          <p:nvPr>
            <p:ph type="ftr" sz="quarter" idx="11"/>
          </p:nvPr>
        </p:nvSpPr>
        <p:spPr/>
        <p:txBody>
          <a:bodyPr/>
          <a:lstStyle>
            <a:lvl1pPr>
              <a:defRPr>
                <a:latin typeface="Malgun Gothic" panose="020B0503020000020004" pitchFamily="50" charset="-127"/>
              </a:defRPr>
            </a:lvl1pPr>
          </a:lstStyle>
          <a:p>
            <a:pPr latinLnBrk="1" hangingPunct="1">
              <a:defRPr/>
            </a:pPr>
            <a:endParaRPr lang="ko-KR" altLang="en-US" kern="1200" dirty="0">
              <a:solidFill>
                <a:prstClr val="black">
                  <a:tint val="75000"/>
                </a:prstClr>
              </a:solidFill>
              <a:cs typeface="+mn-cs"/>
            </a:endParaRPr>
          </a:p>
        </p:txBody>
      </p:sp>
      <p:sp>
        <p:nvSpPr>
          <p:cNvPr id="7" name="Slide Number Placeholder 6"/>
          <p:cNvSpPr>
            <a:spLocks noGrp="1"/>
          </p:cNvSpPr>
          <p:nvPr>
            <p:ph type="sldNum" sz="quarter" idx="12"/>
          </p:nvPr>
        </p:nvSpPr>
        <p:spPr/>
        <p:txBody>
          <a:bodyPr/>
          <a:lstStyle>
            <a:lvl1pPr>
              <a:defRPr>
                <a:latin typeface="Malgun Gothic" panose="020B0503020000020004" pitchFamily="50" charset="-127"/>
              </a:defRPr>
            </a:lvl1pPr>
          </a:lstStyle>
          <a:p>
            <a:pPr latinLnBrk="1" hangingPunct="1">
              <a:defRPr/>
            </a:pPr>
            <a:fld id="{8BF1A4B1-3846-47B8-AAD5-D75DF84A32B9}" type="slidenum">
              <a:rPr lang="ko-KR" altLang="en-US" kern="1200" smtClean="0">
                <a:solidFill>
                  <a:prstClr val="black">
                    <a:tint val="75000"/>
                  </a:prstClr>
                </a:solidFill>
                <a:cs typeface="+mn-cs"/>
              </a:rPr>
            </a:fld>
            <a:endParaRPr lang="ko-KR" altLang="en-US" kern="1200" dirty="0">
              <a:solidFill>
                <a:prstClr val="black">
                  <a:tint val="75000"/>
                </a:prstClr>
              </a:solidFill>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ko-KR" altLang="en-US" smtClean="0"/>
              <a:t>마스터 제목 스타일 편집</a:t>
            </a:r>
            <a:endParaRPr lang="en-US" dirty="0"/>
          </a:p>
        </p:txBody>
      </p:sp>
      <p:sp>
        <p:nvSpPr>
          <p:cNvPr id="3" name="Vertical Text Placeholder 2"/>
          <p:cNvSpPr>
            <a:spLocks noGrp="1"/>
          </p:cNvSpPr>
          <p:nvPr>
            <p:ph type="body" orient="vert" idx="1" hasCustomPrompt="1"/>
          </p:nvPr>
        </p:nvSpPr>
        <p:spPr/>
        <p:txBody>
          <a:bodyPr vert="eaVert"/>
          <a:lstStyle/>
          <a:p>
            <a:pPr lvl="0"/>
            <a:r>
              <a:rPr lang="ko-KR" altLang="en-US" smtClean="0"/>
              <a:t>마스터 텍스트 스타일 편집</a:t>
            </a:r>
            <a:endParaRPr lang="ko-KR" altLang="en-US" smtClean="0"/>
          </a:p>
          <a:p>
            <a:pPr lvl="1"/>
            <a:r>
              <a:rPr lang="ko-KR" altLang="en-US" smtClean="0"/>
              <a:t>둘째 수준</a:t>
            </a:r>
            <a:endParaRPr lang="ko-KR" altLang="en-US" smtClean="0"/>
          </a:p>
          <a:p>
            <a:pPr lvl="2"/>
            <a:r>
              <a:rPr lang="ko-KR" altLang="en-US" smtClean="0"/>
              <a:t>셋째 수준</a:t>
            </a:r>
            <a:endParaRPr lang="ko-KR" altLang="en-US" smtClean="0"/>
          </a:p>
          <a:p>
            <a:pPr lvl="3"/>
            <a:r>
              <a:rPr lang="ko-KR" altLang="en-US" smtClean="0"/>
              <a:t>넷째 수준</a:t>
            </a:r>
            <a:endParaRPr lang="ko-KR" altLang="en-US" smtClean="0"/>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lvl1pPr>
              <a:defRPr>
                <a:latin typeface="Malgun Gothic" panose="020B0503020000020004" pitchFamily="50" charset="-127"/>
              </a:defRPr>
            </a:lvl1pPr>
          </a:lstStyle>
          <a:p>
            <a:pPr latinLnBrk="1" hangingPunct="1">
              <a:defRPr/>
            </a:pPr>
            <a:fld id="{7544BA6D-601F-474A-BA86-F6FD6E484F27}" type="datetimeFigureOut">
              <a:rPr lang="ko-KR" altLang="en-US" kern="1200" smtClean="0">
                <a:solidFill>
                  <a:prstClr val="black">
                    <a:tint val="75000"/>
                  </a:prstClr>
                </a:solidFill>
                <a:cs typeface="+mn-cs"/>
              </a:rPr>
            </a:fld>
            <a:endParaRPr lang="ko-KR" altLang="en-US" kern="1200" dirty="0">
              <a:solidFill>
                <a:prstClr val="black">
                  <a:tint val="75000"/>
                </a:prstClr>
              </a:solidFill>
              <a:cs typeface="+mn-cs"/>
            </a:endParaRPr>
          </a:p>
        </p:txBody>
      </p:sp>
      <p:sp>
        <p:nvSpPr>
          <p:cNvPr id="5" name="Footer Placeholder 4"/>
          <p:cNvSpPr>
            <a:spLocks noGrp="1"/>
          </p:cNvSpPr>
          <p:nvPr>
            <p:ph type="ftr" sz="quarter" idx="11"/>
          </p:nvPr>
        </p:nvSpPr>
        <p:spPr/>
        <p:txBody>
          <a:bodyPr/>
          <a:lstStyle>
            <a:lvl1pPr>
              <a:defRPr>
                <a:latin typeface="Malgun Gothic" panose="020B0503020000020004" pitchFamily="50" charset="-127"/>
              </a:defRPr>
            </a:lvl1pPr>
          </a:lstStyle>
          <a:p>
            <a:pPr latinLnBrk="1" hangingPunct="1">
              <a:defRPr/>
            </a:pPr>
            <a:endParaRPr lang="ko-KR" altLang="en-US" kern="1200" dirty="0">
              <a:solidFill>
                <a:prstClr val="black">
                  <a:tint val="75000"/>
                </a:prstClr>
              </a:solidFill>
              <a:cs typeface="+mn-cs"/>
            </a:endParaRPr>
          </a:p>
        </p:txBody>
      </p:sp>
      <p:sp>
        <p:nvSpPr>
          <p:cNvPr id="6" name="Slide Number Placeholder 5"/>
          <p:cNvSpPr>
            <a:spLocks noGrp="1"/>
          </p:cNvSpPr>
          <p:nvPr>
            <p:ph type="sldNum" sz="quarter" idx="12"/>
          </p:nvPr>
        </p:nvSpPr>
        <p:spPr/>
        <p:txBody>
          <a:bodyPr/>
          <a:lstStyle>
            <a:lvl1pPr>
              <a:defRPr>
                <a:latin typeface="Malgun Gothic" panose="020B0503020000020004" pitchFamily="50" charset="-127"/>
              </a:defRPr>
            </a:lvl1pPr>
          </a:lstStyle>
          <a:p>
            <a:pPr latinLnBrk="1" hangingPunct="1">
              <a:defRPr/>
            </a:pPr>
            <a:fld id="{8BF1A4B1-3846-47B8-AAD5-D75DF84A32B9}" type="slidenum">
              <a:rPr lang="ko-KR" altLang="en-US" kern="1200" smtClean="0">
                <a:solidFill>
                  <a:prstClr val="black">
                    <a:tint val="75000"/>
                  </a:prstClr>
                </a:solidFill>
                <a:cs typeface="+mn-cs"/>
              </a:rPr>
            </a:fld>
            <a:endParaRPr lang="ko-KR" altLang="en-US" kern="1200" dirty="0">
              <a:solidFill>
                <a:prstClr val="black">
                  <a:tint val="75000"/>
                </a:prstClr>
              </a:solidFill>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8724900" y="365125"/>
            <a:ext cx="2628900" cy="5811838"/>
          </a:xfrm>
        </p:spPr>
        <p:txBody>
          <a:bodyPr vert="eaVert"/>
          <a:lstStyle/>
          <a:p>
            <a:r>
              <a:rPr lang="ko-KR" altLang="en-US" smtClean="0"/>
              <a:t>마스터 제목 스타일 편집</a:t>
            </a:r>
            <a:endParaRPr lang="en-US" dirty="0"/>
          </a:p>
        </p:txBody>
      </p:sp>
      <p:sp>
        <p:nvSpPr>
          <p:cNvPr id="3" name="Vertical Text Placeholder 2"/>
          <p:cNvSpPr>
            <a:spLocks noGrp="1"/>
          </p:cNvSpPr>
          <p:nvPr>
            <p:ph type="body" orient="vert" idx="1" hasCustomPrompt="1"/>
          </p:nvPr>
        </p:nvSpPr>
        <p:spPr>
          <a:xfrm>
            <a:off x="838200" y="365125"/>
            <a:ext cx="7734300" cy="5811838"/>
          </a:xfrm>
        </p:spPr>
        <p:txBody>
          <a:bodyPr vert="eaVert"/>
          <a:lstStyle/>
          <a:p>
            <a:pPr lvl="0"/>
            <a:r>
              <a:rPr lang="ko-KR" altLang="en-US" smtClean="0"/>
              <a:t>마스터 텍스트 스타일 편집</a:t>
            </a:r>
            <a:endParaRPr lang="ko-KR" altLang="en-US" smtClean="0"/>
          </a:p>
          <a:p>
            <a:pPr lvl="1"/>
            <a:r>
              <a:rPr lang="ko-KR" altLang="en-US" smtClean="0"/>
              <a:t>둘째 수준</a:t>
            </a:r>
            <a:endParaRPr lang="ko-KR" altLang="en-US" smtClean="0"/>
          </a:p>
          <a:p>
            <a:pPr lvl="2"/>
            <a:r>
              <a:rPr lang="ko-KR" altLang="en-US" smtClean="0"/>
              <a:t>셋째 수준</a:t>
            </a:r>
            <a:endParaRPr lang="ko-KR" altLang="en-US" smtClean="0"/>
          </a:p>
          <a:p>
            <a:pPr lvl="3"/>
            <a:r>
              <a:rPr lang="ko-KR" altLang="en-US" smtClean="0"/>
              <a:t>넷째 수준</a:t>
            </a:r>
            <a:endParaRPr lang="ko-KR" altLang="en-US" smtClean="0"/>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lvl1pPr>
              <a:defRPr>
                <a:latin typeface="Malgun Gothic" panose="020B0503020000020004" pitchFamily="50" charset="-127"/>
              </a:defRPr>
            </a:lvl1pPr>
          </a:lstStyle>
          <a:p>
            <a:pPr latinLnBrk="1" hangingPunct="1">
              <a:defRPr/>
            </a:pPr>
            <a:fld id="{7544BA6D-601F-474A-BA86-F6FD6E484F27}" type="datetimeFigureOut">
              <a:rPr lang="ko-KR" altLang="en-US" kern="1200" smtClean="0">
                <a:solidFill>
                  <a:prstClr val="black">
                    <a:tint val="75000"/>
                  </a:prstClr>
                </a:solidFill>
                <a:cs typeface="+mn-cs"/>
              </a:rPr>
            </a:fld>
            <a:endParaRPr lang="ko-KR" altLang="en-US" kern="1200" dirty="0">
              <a:solidFill>
                <a:prstClr val="black">
                  <a:tint val="75000"/>
                </a:prstClr>
              </a:solidFill>
              <a:cs typeface="+mn-cs"/>
            </a:endParaRPr>
          </a:p>
        </p:txBody>
      </p:sp>
      <p:sp>
        <p:nvSpPr>
          <p:cNvPr id="5" name="Footer Placeholder 4"/>
          <p:cNvSpPr>
            <a:spLocks noGrp="1"/>
          </p:cNvSpPr>
          <p:nvPr>
            <p:ph type="ftr" sz="quarter" idx="11"/>
          </p:nvPr>
        </p:nvSpPr>
        <p:spPr/>
        <p:txBody>
          <a:bodyPr/>
          <a:lstStyle>
            <a:lvl1pPr>
              <a:defRPr>
                <a:latin typeface="Malgun Gothic" panose="020B0503020000020004" pitchFamily="50" charset="-127"/>
              </a:defRPr>
            </a:lvl1pPr>
          </a:lstStyle>
          <a:p>
            <a:pPr latinLnBrk="1" hangingPunct="1">
              <a:defRPr/>
            </a:pPr>
            <a:endParaRPr lang="ko-KR" altLang="en-US" kern="1200" dirty="0">
              <a:solidFill>
                <a:prstClr val="black">
                  <a:tint val="75000"/>
                </a:prstClr>
              </a:solidFill>
              <a:cs typeface="+mn-cs"/>
            </a:endParaRPr>
          </a:p>
        </p:txBody>
      </p:sp>
      <p:sp>
        <p:nvSpPr>
          <p:cNvPr id="6" name="Slide Number Placeholder 5"/>
          <p:cNvSpPr>
            <a:spLocks noGrp="1"/>
          </p:cNvSpPr>
          <p:nvPr>
            <p:ph type="sldNum" sz="quarter" idx="12"/>
          </p:nvPr>
        </p:nvSpPr>
        <p:spPr/>
        <p:txBody>
          <a:bodyPr/>
          <a:lstStyle>
            <a:lvl1pPr>
              <a:defRPr>
                <a:latin typeface="Malgun Gothic" panose="020B0503020000020004" pitchFamily="50" charset="-127"/>
              </a:defRPr>
            </a:lvl1pPr>
          </a:lstStyle>
          <a:p>
            <a:pPr latinLnBrk="1" hangingPunct="1">
              <a:defRPr/>
            </a:pPr>
            <a:fld id="{8BF1A4B1-3846-47B8-AAD5-D75DF84A32B9}" type="slidenum">
              <a:rPr lang="ko-KR" altLang="en-US" kern="1200" smtClean="0">
                <a:solidFill>
                  <a:prstClr val="black">
                    <a:tint val="75000"/>
                  </a:prstClr>
                </a:solidFill>
                <a:cs typeface="+mn-cs"/>
              </a:rPr>
            </a:fld>
            <a:endParaRPr lang="ko-KR" altLang="en-US" kern="1200" dirty="0">
              <a:solidFill>
                <a:prstClr val="black">
                  <a:tint val="75000"/>
                </a:prstClr>
              </a:solidFill>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122363"/>
            <a:ext cx="9144000" cy="2387600"/>
          </a:xfrm>
        </p:spPr>
        <p:txBody>
          <a:bodyPr anchor="b"/>
          <a:lstStyle>
            <a:lvl1pPr algn="ctr">
              <a:defRPr sz="6000"/>
            </a:lvl1pPr>
          </a:lstStyle>
          <a:p>
            <a:r>
              <a:rPr lang="ko-KR" altLang="en-US" smtClean="0"/>
              <a:t>마스터 제목 스타일 편집</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클릭하여 마스터 부제목 스타일 편집</a:t>
            </a:r>
            <a:endParaRPr lang="en-US" dirty="0"/>
          </a:p>
        </p:txBody>
      </p:sp>
      <p:sp>
        <p:nvSpPr>
          <p:cNvPr id="4" name="Date Placeholder 3"/>
          <p:cNvSpPr>
            <a:spLocks noGrp="1"/>
          </p:cNvSpPr>
          <p:nvPr>
            <p:ph type="dt" sz="half" idx="10"/>
          </p:nvPr>
        </p:nvSpPr>
        <p:spPr/>
        <p:txBody>
          <a:bodyPr/>
          <a:lstStyle>
            <a:lvl1pPr>
              <a:defRPr>
                <a:latin typeface="Malgun Gothic" panose="020B0503020000020004" pitchFamily="50" charset="-127"/>
              </a:defRPr>
            </a:lvl1pPr>
          </a:lstStyle>
          <a:p>
            <a:pPr latinLnBrk="1" hangingPunct="1">
              <a:defRPr/>
            </a:pPr>
            <a:fld id="{7544BA6D-601F-474A-BA86-F6FD6E484F27}" type="datetimeFigureOut">
              <a:rPr lang="ko-KR" altLang="en-US" kern="1200" smtClean="0">
                <a:solidFill>
                  <a:prstClr val="black">
                    <a:tint val="75000"/>
                  </a:prstClr>
                </a:solidFill>
                <a:cs typeface="+mn-cs"/>
              </a:rPr>
            </a:fld>
            <a:endParaRPr lang="ko-KR" altLang="en-US" kern="1200" dirty="0">
              <a:solidFill>
                <a:prstClr val="black">
                  <a:tint val="75000"/>
                </a:prstClr>
              </a:solidFill>
              <a:cs typeface="+mn-cs"/>
            </a:endParaRPr>
          </a:p>
        </p:txBody>
      </p:sp>
      <p:sp>
        <p:nvSpPr>
          <p:cNvPr id="5" name="Footer Placeholder 4"/>
          <p:cNvSpPr>
            <a:spLocks noGrp="1"/>
          </p:cNvSpPr>
          <p:nvPr>
            <p:ph type="ftr" sz="quarter" idx="11"/>
          </p:nvPr>
        </p:nvSpPr>
        <p:spPr/>
        <p:txBody>
          <a:bodyPr/>
          <a:lstStyle>
            <a:lvl1pPr>
              <a:defRPr>
                <a:latin typeface="Malgun Gothic" panose="020B0503020000020004" pitchFamily="50" charset="-127"/>
              </a:defRPr>
            </a:lvl1pPr>
          </a:lstStyle>
          <a:p>
            <a:pPr latinLnBrk="1" hangingPunct="1">
              <a:defRPr/>
            </a:pPr>
            <a:endParaRPr lang="ko-KR" altLang="en-US" kern="1200" dirty="0">
              <a:solidFill>
                <a:prstClr val="black">
                  <a:tint val="75000"/>
                </a:prstClr>
              </a:solidFill>
              <a:cs typeface="+mn-cs"/>
            </a:endParaRPr>
          </a:p>
        </p:txBody>
      </p:sp>
      <p:sp>
        <p:nvSpPr>
          <p:cNvPr id="6" name="Slide Number Placeholder 5"/>
          <p:cNvSpPr>
            <a:spLocks noGrp="1"/>
          </p:cNvSpPr>
          <p:nvPr>
            <p:ph type="sldNum" sz="quarter" idx="12"/>
          </p:nvPr>
        </p:nvSpPr>
        <p:spPr/>
        <p:txBody>
          <a:bodyPr/>
          <a:lstStyle>
            <a:lvl1pPr>
              <a:defRPr>
                <a:latin typeface="Malgun Gothic" panose="020B0503020000020004" pitchFamily="50" charset="-127"/>
              </a:defRPr>
            </a:lvl1pPr>
          </a:lstStyle>
          <a:p>
            <a:pPr latinLnBrk="1" hangingPunct="1">
              <a:defRPr/>
            </a:pPr>
            <a:fld id="{8BF1A4B1-3846-47B8-AAD5-D75DF84A32B9}" type="slidenum">
              <a:rPr lang="ko-KR" altLang="en-US" kern="1200" smtClean="0">
                <a:solidFill>
                  <a:prstClr val="black">
                    <a:tint val="75000"/>
                  </a:prstClr>
                </a:solidFill>
                <a:cs typeface="+mn-cs"/>
              </a:rPr>
            </a:fld>
            <a:endParaRPr lang="ko-KR" altLang="en-US" kern="1200" dirty="0">
              <a:solidFill>
                <a:prstClr val="black">
                  <a:tint val="75000"/>
                </a:prstClr>
              </a:solidFill>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ko-KR" altLang="en-US" smtClean="0"/>
              <a:t>마스터 제목 스타일 편집</a:t>
            </a:r>
            <a:endParaRPr lang="en-US" dirty="0"/>
          </a:p>
        </p:txBody>
      </p:sp>
      <p:sp>
        <p:nvSpPr>
          <p:cNvPr id="3" name="Content Placeholder 2"/>
          <p:cNvSpPr>
            <a:spLocks noGrp="1"/>
          </p:cNvSpPr>
          <p:nvPr>
            <p:ph idx="1" hasCustomPrompt="1"/>
          </p:nvPr>
        </p:nvSpPr>
        <p:spPr/>
        <p:txBody>
          <a:bodyPr/>
          <a:lstStyle/>
          <a:p>
            <a:pPr lvl="0"/>
            <a:r>
              <a:rPr lang="ko-KR" altLang="en-US" smtClean="0"/>
              <a:t>마스터 텍스트 스타일 편집</a:t>
            </a:r>
            <a:endParaRPr lang="ko-KR" altLang="en-US" smtClean="0"/>
          </a:p>
          <a:p>
            <a:pPr lvl="1"/>
            <a:r>
              <a:rPr lang="ko-KR" altLang="en-US" smtClean="0"/>
              <a:t>둘째 수준</a:t>
            </a:r>
            <a:endParaRPr lang="ko-KR" altLang="en-US" smtClean="0"/>
          </a:p>
          <a:p>
            <a:pPr lvl="2"/>
            <a:r>
              <a:rPr lang="ko-KR" altLang="en-US" smtClean="0"/>
              <a:t>셋째 수준</a:t>
            </a:r>
            <a:endParaRPr lang="ko-KR" altLang="en-US" smtClean="0"/>
          </a:p>
          <a:p>
            <a:pPr lvl="3"/>
            <a:r>
              <a:rPr lang="ko-KR" altLang="en-US" smtClean="0"/>
              <a:t>넷째 수준</a:t>
            </a:r>
            <a:endParaRPr lang="ko-KR" altLang="en-US" smtClean="0"/>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lvl1pPr>
              <a:defRPr>
                <a:latin typeface="Malgun Gothic" panose="020B0503020000020004" pitchFamily="50" charset="-127"/>
              </a:defRPr>
            </a:lvl1pPr>
          </a:lstStyle>
          <a:p>
            <a:pPr latinLnBrk="1" hangingPunct="1">
              <a:defRPr/>
            </a:pPr>
            <a:fld id="{7544BA6D-601F-474A-BA86-F6FD6E484F27}" type="datetimeFigureOut">
              <a:rPr lang="ko-KR" altLang="en-US" kern="1200" smtClean="0">
                <a:solidFill>
                  <a:prstClr val="black">
                    <a:tint val="75000"/>
                  </a:prstClr>
                </a:solidFill>
                <a:cs typeface="+mn-cs"/>
              </a:rPr>
            </a:fld>
            <a:endParaRPr lang="ko-KR" altLang="en-US" kern="1200" dirty="0">
              <a:solidFill>
                <a:prstClr val="black">
                  <a:tint val="75000"/>
                </a:prstClr>
              </a:solidFill>
              <a:cs typeface="+mn-cs"/>
            </a:endParaRPr>
          </a:p>
        </p:txBody>
      </p:sp>
      <p:sp>
        <p:nvSpPr>
          <p:cNvPr id="5" name="Footer Placeholder 4"/>
          <p:cNvSpPr>
            <a:spLocks noGrp="1"/>
          </p:cNvSpPr>
          <p:nvPr>
            <p:ph type="ftr" sz="quarter" idx="11"/>
          </p:nvPr>
        </p:nvSpPr>
        <p:spPr/>
        <p:txBody>
          <a:bodyPr/>
          <a:lstStyle>
            <a:lvl1pPr>
              <a:defRPr>
                <a:latin typeface="Malgun Gothic" panose="020B0503020000020004" pitchFamily="50" charset="-127"/>
              </a:defRPr>
            </a:lvl1pPr>
          </a:lstStyle>
          <a:p>
            <a:pPr latinLnBrk="1" hangingPunct="1">
              <a:defRPr/>
            </a:pPr>
            <a:endParaRPr lang="ko-KR" altLang="en-US" kern="1200" dirty="0">
              <a:solidFill>
                <a:prstClr val="black">
                  <a:tint val="75000"/>
                </a:prstClr>
              </a:solidFill>
              <a:cs typeface="+mn-cs"/>
            </a:endParaRPr>
          </a:p>
        </p:txBody>
      </p:sp>
      <p:sp>
        <p:nvSpPr>
          <p:cNvPr id="6" name="Slide Number Placeholder 5"/>
          <p:cNvSpPr>
            <a:spLocks noGrp="1"/>
          </p:cNvSpPr>
          <p:nvPr>
            <p:ph type="sldNum" sz="quarter" idx="12"/>
          </p:nvPr>
        </p:nvSpPr>
        <p:spPr/>
        <p:txBody>
          <a:bodyPr/>
          <a:lstStyle>
            <a:lvl1pPr>
              <a:defRPr>
                <a:latin typeface="Malgun Gothic" panose="020B0503020000020004" pitchFamily="50" charset="-127"/>
              </a:defRPr>
            </a:lvl1pPr>
          </a:lstStyle>
          <a:p>
            <a:pPr latinLnBrk="1" hangingPunct="1">
              <a:defRPr/>
            </a:pPr>
            <a:fld id="{8BF1A4B1-3846-47B8-AAD5-D75DF84A32B9}" type="slidenum">
              <a:rPr lang="ko-KR" altLang="en-US" kern="1200" smtClean="0">
                <a:solidFill>
                  <a:prstClr val="black">
                    <a:tint val="75000"/>
                  </a:prstClr>
                </a:solidFill>
                <a:cs typeface="+mn-cs"/>
              </a:rPr>
            </a:fld>
            <a:endParaRPr lang="ko-KR" altLang="en-US" kern="1200" dirty="0">
              <a:solidFill>
                <a:prstClr val="black">
                  <a:tint val="75000"/>
                </a:prstClr>
              </a:solidFill>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709738"/>
            <a:ext cx="10515600" cy="2852737"/>
          </a:xfrm>
        </p:spPr>
        <p:txBody>
          <a:bodyPr anchor="b"/>
          <a:lstStyle>
            <a:lvl1pPr>
              <a:defRPr sz="6000"/>
            </a:lvl1pPr>
          </a:lstStyle>
          <a:p>
            <a:r>
              <a:rPr lang="ko-KR" altLang="en-US" smtClean="0"/>
              <a:t>마스터 제목 스타일 편집</a:t>
            </a:r>
            <a:endParaRPr lang="en-US" dirty="0"/>
          </a:p>
        </p:txBody>
      </p:sp>
      <p:sp>
        <p:nvSpPr>
          <p:cNvPr id="3" name="Text Placeholder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 편집</a:t>
            </a:r>
            <a:endParaRPr lang="ko-KR" altLang="en-US" smtClean="0"/>
          </a:p>
        </p:txBody>
      </p:sp>
      <p:sp>
        <p:nvSpPr>
          <p:cNvPr id="4" name="Date Placeholder 3"/>
          <p:cNvSpPr>
            <a:spLocks noGrp="1"/>
          </p:cNvSpPr>
          <p:nvPr>
            <p:ph type="dt" sz="half" idx="10"/>
          </p:nvPr>
        </p:nvSpPr>
        <p:spPr/>
        <p:txBody>
          <a:bodyPr/>
          <a:lstStyle>
            <a:lvl1pPr>
              <a:defRPr>
                <a:latin typeface="Malgun Gothic" panose="020B0503020000020004" pitchFamily="50" charset="-127"/>
              </a:defRPr>
            </a:lvl1pPr>
          </a:lstStyle>
          <a:p>
            <a:pPr latinLnBrk="1" hangingPunct="1">
              <a:defRPr/>
            </a:pPr>
            <a:fld id="{7544BA6D-601F-474A-BA86-F6FD6E484F27}" type="datetimeFigureOut">
              <a:rPr lang="ko-KR" altLang="en-US" kern="1200" smtClean="0">
                <a:solidFill>
                  <a:prstClr val="black">
                    <a:tint val="75000"/>
                  </a:prstClr>
                </a:solidFill>
                <a:cs typeface="+mn-cs"/>
              </a:rPr>
            </a:fld>
            <a:endParaRPr lang="ko-KR" altLang="en-US" kern="1200" dirty="0">
              <a:solidFill>
                <a:prstClr val="black">
                  <a:tint val="75000"/>
                </a:prstClr>
              </a:solidFill>
              <a:cs typeface="+mn-cs"/>
            </a:endParaRPr>
          </a:p>
        </p:txBody>
      </p:sp>
      <p:sp>
        <p:nvSpPr>
          <p:cNvPr id="5" name="Footer Placeholder 4"/>
          <p:cNvSpPr>
            <a:spLocks noGrp="1"/>
          </p:cNvSpPr>
          <p:nvPr>
            <p:ph type="ftr" sz="quarter" idx="11"/>
          </p:nvPr>
        </p:nvSpPr>
        <p:spPr/>
        <p:txBody>
          <a:bodyPr/>
          <a:lstStyle>
            <a:lvl1pPr>
              <a:defRPr>
                <a:latin typeface="Malgun Gothic" panose="020B0503020000020004" pitchFamily="50" charset="-127"/>
              </a:defRPr>
            </a:lvl1pPr>
          </a:lstStyle>
          <a:p>
            <a:pPr latinLnBrk="1" hangingPunct="1">
              <a:defRPr/>
            </a:pPr>
            <a:endParaRPr lang="ko-KR" altLang="en-US" kern="1200" dirty="0">
              <a:solidFill>
                <a:prstClr val="black">
                  <a:tint val="75000"/>
                </a:prstClr>
              </a:solidFill>
              <a:cs typeface="+mn-cs"/>
            </a:endParaRPr>
          </a:p>
        </p:txBody>
      </p:sp>
      <p:sp>
        <p:nvSpPr>
          <p:cNvPr id="6" name="Slide Number Placeholder 5"/>
          <p:cNvSpPr>
            <a:spLocks noGrp="1"/>
          </p:cNvSpPr>
          <p:nvPr>
            <p:ph type="sldNum" sz="quarter" idx="12"/>
          </p:nvPr>
        </p:nvSpPr>
        <p:spPr/>
        <p:txBody>
          <a:bodyPr/>
          <a:lstStyle>
            <a:lvl1pPr>
              <a:defRPr>
                <a:latin typeface="Malgun Gothic" panose="020B0503020000020004" pitchFamily="50" charset="-127"/>
              </a:defRPr>
            </a:lvl1pPr>
          </a:lstStyle>
          <a:p>
            <a:pPr latinLnBrk="1" hangingPunct="1">
              <a:defRPr/>
            </a:pPr>
            <a:fld id="{8BF1A4B1-3846-47B8-AAD5-D75DF84A32B9}" type="slidenum">
              <a:rPr lang="ko-KR" altLang="en-US" kern="1200" smtClean="0">
                <a:solidFill>
                  <a:prstClr val="black">
                    <a:tint val="75000"/>
                  </a:prstClr>
                </a:solidFill>
                <a:cs typeface="+mn-cs"/>
              </a:rPr>
            </a:fld>
            <a:endParaRPr lang="ko-KR" altLang="en-US" kern="1200" dirty="0">
              <a:solidFill>
                <a:prstClr val="black">
                  <a:tint val="75000"/>
                </a:prstClr>
              </a:solidFill>
              <a:cs typeface="+mn-c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ko-KR" altLang="en-US" smtClean="0"/>
              <a:t>마스터 제목 스타일 편집</a:t>
            </a:r>
            <a:endParaRPr lang="en-US" dirty="0"/>
          </a:p>
        </p:txBody>
      </p:sp>
      <p:sp>
        <p:nvSpPr>
          <p:cNvPr id="3" name="Content Placeholder 2"/>
          <p:cNvSpPr>
            <a:spLocks noGrp="1"/>
          </p:cNvSpPr>
          <p:nvPr>
            <p:ph sz="half" idx="1" hasCustomPrompt="1"/>
          </p:nvPr>
        </p:nvSpPr>
        <p:spPr>
          <a:xfrm>
            <a:off x="838200" y="1825625"/>
            <a:ext cx="5181600" cy="4351338"/>
          </a:xfrm>
        </p:spPr>
        <p:txBody>
          <a:bodyPr/>
          <a:lstStyle/>
          <a:p>
            <a:pPr lvl="0"/>
            <a:r>
              <a:rPr lang="ko-KR" altLang="en-US" smtClean="0"/>
              <a:t>마스터 텍스트 스타일 편집</a:t>
            </a:r>
            <a:endParaRPr lang="ko-KR" altLang="en-US" smtClean="0"/>
          </a:p>
          <a:p>
            <a:pPr lvl="1"/>
            <a:r>
              <a:rPr lang="ko-KR" altLang="en-US" smtClean="0"/>
              <a:t>둘째 수준</a:t>
            </a:r>
            <a:endParaRPr lang="ko-KR" altLang="en-US" smtClean="0"/>
          </a:p>
          <a:p>
            <a:pPr lvl="2"/>
            <a:r>
              <a:rPr lang="ko-KR" altLang="en-US" smtClean="0"/>
              <a:t>셋째 수준</a:t>
            </a:r>
            <a:endParaRPr lang="ko-KR" altLang="en-US" smtClean="0"/>
          </a:p>
          <a:p>
            <a:pPr lvl="3"/>
            <a:r>
              <a:rPr lang="ko-KR" altLang="en-US" smtClean="0"/>
              <a:t>넷째 수준</a:t>
            </a:r>
            <a:endParaRPr lang="ko-KR" altLang="en-US" smtClean="0"/>
          </a:p>
          <a:p>
            <a:pPr lvl="4"/>
            <a:r>
              <a:rPr lang="ko-KR" altLang="en-US" smtClean="0"/>
              <a:t>다섯째 수준</a:t>
            </a:r>
            <a:endParaRPr lang="en-US" dirty="0"/>
          </a:p>
        </p:txBody>
      </p:sp>
      <p:sp>
        <p:nvSpPr>
          <p:cNvPr id="4" name="Content Placeholder 3"/>
          <p:cNvSpPr>
            <a:spLocks noGrp="1"/>
          </p:cNvSpPr>
          <p:nvPr>
            <p:ph sz="half" idx="2" hasCustomPrompt="1"/>
          </p:nvPr>
        </p:nvSpPr>
        <p:spPr>
          <a:xfrm>
            <a:off x="6172200" y="1825625"/>
            <a:ext cx="5181600" cy="4351338"/>
          </a:xfrm>
        </p:spPr>
        <p:txBody>
          <a:bodyPr/>
          <a:lstStyle/>
          <a:p>
            <a:pPr lvl="0"/>
            <a:r>
              <a:rPr lang="ko-KR" altLang="en-US" smtClean="0"/>
              <a:t>마스터 텍스트 스타일 편집</a:t>
            </a:r>
            <a:endParaRPr lang="ko-KR" altLang="en-US" smtClean="0"/>
          </a:p>
          <a:p>
            <a:pPr lvl="1"/>
            <a:r>
              <a:rPr lang="ko-KR" altLang="en-US" smtClean="0"/>
              <a:t>둘째 수준</a:t>
            </a:r>
            <a:endParaRPr lang="ko-KR" altLang="en-US" smtClean="0"/>
          </a:p>
          <a:p>
            <a:pPr lvl="2"/>
            <a:r>
              <a:rPr lang="ko-KR" altLang="en-US" smtClean="0"/>
              <a:t>셋째 수준</a:t>
            </a:r>
            <a:endParaRPr lang="ko-KR" altLang="en-US" smtClean="0"/>
          </a:p>
          <a:p>
            <a:pPr lvl="3"/>
            <a:r>
              <a:rPr lang="ko-KR" altLang="en-US" smtClean="0"/>
              <a:t>넷째 수준</a:t>
            </a:r>
            <a:endParaRPr lang="ko-KR" altLang="en-US" smtClean="0"/>
          </a:p>
          <a:p>
            <a:pPr lvl="4"/>
            <a:r>
              <a:rPr lang="ko-KR" altLang="en-US" smtClean="0"/>
              <a:t>다섯째 수준</a:t>
            </a:r>
            <a:endParaRPr lang="en-US" dirty="0"/>
          </a:p>
        </p:txBody>
      </p:sp>
      <p:sp>
        <p:nvSpPr>
          <p:cNvPr id="5" name="Date Placeholder 4"/>
          <p:cNvSpPr>
            <a:spLocks noGrp="1"/>
          </p:cNvSpPr>
          <p:nvPr>
            <p:ph type="dt" sz="half" idx="10"/>
          </p:nvPr>
        </p:nvSpPr>
        <p:spPr/>
        <p:txBody>
          <a:bodyPr/>
          <a:lstStyle>
            <a:lvl1pPr>
              <a:defRPr>
                <a:latin typeface="Malgun Gothic" panose="020B0503020000020004" pitchFamily="50" charset="-127"/>
              </a:defRPr>
            </a:lvl1pPr>
          </a:lstStyle>
          <a:p>
            <a:pPr latinLnBrk="1" hangingPunct="1">
              <a:defRPr/>
            </a:pPr>
            <a:fld id="{7544BA6D-601F-474A-BA86-F6FD6E484F27}" type="datetimeFigureOut">
              <a:rPr lang="ko-KR" altLang="en-US" kern="1200" smtClean="0">
                <a:solidFill>
                  <a:prstClr val="black">
                    <a:tint val="75000"/>
                  </a:prstClr>
                </a:solidFill>
                <a:cs typeface="+mn-cs"/>
              </a:rPr>
            </a:fld>
            <a:endParaRPr lang="ko-KR" altLang="en-US" kern="1200" dirty="0">
              <a:solidFill>
                <a:prstClr val="black">
                  <a:tint val="75000"/>
                </a:prstClr>
              </a:solidFill>
              <a:cs typeface="+mn-cs"/>
            </a:endParaRPr>
          </a:p>
        </p:txBody>
      </p:sp>
      <p:sp>
        <p:nvSpPr>
          <p:cNvPr id="6" name="Footer Placeholder 5"/>
          <p:cNvSpPr>
            <a:spLocks noGrp="1"/>
          </p:cNvSpPr>
          <p:nvPr>
            <p:ph type="ftr" sz="quarter" idx="11"/>
          </p:nvPr>
        </p:nvSpPr>
        <p:spPr/>
        <p:txBody>
          <a:bodyPr/>
          <a:lstStyle>
            <a:lvl1pPr>
              <a:defRPr>
                <a:latin typeface="Malgun Gothic" panose="020B0503020000020004" pitchFamily="50" charset="-127"/>
              </a:defRPr>
            </a:lvl1pPr>
          </a:lstStyle>
          <a:p>
            <a:pPr latinLnBrk="1" hangingPunct="1">
              <a:defRPr/>
            </a:pPr>
            <a:endParaRPr lang="ko-KR" altLang="en-US" kern="1200" dirty="0">
              <a:solidFill>
                <a:prstClr val="black">
                  <a:tint val="75000"/>
                </a:prstClr>
              </a:solidFill>
              <a:cs typeface="+mn-cs"/>
            </a:endParaRPr>
          </a:p>
        </p:txBody>
      </p:sp>
      <p:sp>
        <p:nvSpPr>
          <p:cNvPr id="7" name="Slide Number Placeholder 6"/>
          <p:cNvSpPr>
            <a:spLocks noGrp="1"/>
          </p:cNvSpPr>
          <p:nvPr>
            <p:ph type="sldNum" sz="quarter" idx="12"/>
          </p:nvPr>
        </p:nvSpPr>
        <p:spPr/>
        <p:txBody>
          <a:bodyPr/>
          <a:lstStyle>
            <a:lvl1pPr>
              <a:defRPr>
                <a:latin typeface="Malgun Gothic" panose="020B0503020000020004" pitchFamily="50" charset="-127"/>
              </a:defRPr>
            </a:lvl1pPr>
          </a:lstStyle>
          <a:p>
            <a:pPr latinLnBrk="1" hangingPunct="1">
              <a:defRPr/>
            </a:pPr>
            <a:fld id="{8BF1A4B1-3846-47B8-AAD5-D75DF84A32B9}" type="slidenum">
              <a:rPr lang="ko-KR" altLang="en-US" kern="1200" smtClean="0">
                <a:solidFill>
                  <a:prstClr val="black">
                    <a:tint val="75000"/>
                  </a:prstClr>
                </a:solidFill>
                <a:cs typeface="+mn-cs"/>
              </a:rPr>
            </a:fld>
            <a:endParaRPr lang="ko-KR" altLang="en-US" kern="1200" dirty="0">
              <a:solidFill>
                <a:prstClr val="black">
                  <a:tint val="75000"/>
                </a:prstClr>
              </a:solidFill>
              <a:cs typeface="+mn-c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1325563"/>
          </a:xfrm>
        </p:spPr>
        <p:txBody>
          <a:bodyPr/>
          <a:lstStyle/>
          <a:p>
            <a:r>
              <a:rPr lang="ko-KR" altLang="en-US" smtClean="0"/>
              <a:t>마스터 제목 스타일 편집</a:t>
            </a:r>
            <a:endParaRPr lang="en-US" dirty="0"/>
          </a:p>
        </p:txBody>
      </p:sp>
      <p:sp>
        <p:nvSpPr>
          <p:cNvPr id="3" name="Text Placeholder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endParaRPr lang="ko-KR" altLang="en-US" smtClean="0"/>
          </a:p>
        </p:txBody>
      </p:sp>
      <p:sp>
        <p:nvSpPr>
          <p:cNvPr id="4" name="Content Placeholder 3"/>
          <p:cNvSpPr>
            <a:spLocks noGrp="1"/>
          </p:cNvSpPr>
          <p:nvPr>
            <p:ph sz="half" idx="2" hasCustomPrompt="1"/>
          </p:nvPr>
        </p:nvSpPr>
        <p:spPr>
          <a:xfrm>
            <a:off x="839788" y="2505075"/>
            <a:ext cx="5157787" cy="3684588"/>
          </a:xfrm>
        </p:spPr>
        <p:txBody>
          <a:bodyPr/>
          <a:lstStyle/>
          <a:p>
            <a:pPr lvl="0"/>
            <a:r>
              <a:rPr lang="ko-KR" altLang="en-US" smtClean="0"/>
              <a:t>마스터 텍스트 스타일 편집</a:t>
            </a:r>
            <a:endParaRPr lang="ko-KR" altLang="en-US" smtClean="0"/>
          </a:p>
          <a:p>
            <a:pPr lvl="1"/>
            <a:r>
              <a:rPr lang="ko-KR" altLang="en-US" smtClean="0"/>
              <a:t>둘째 수준</a:t>
            </a:r>
            <a:endParaRPr lang="ko-KR" altLang="en-US" smtClean="0"/>
          </a:p>
          <a:p>
            <a:pPr lvl="2"/>
            <a:r>
              <a:rPr lang="ko-KR" altLang="en-US" smtClean="0"/>
              <a:t>셋째 수준</a:t>
            </a:r>
            <a:endParaRPr lang="ko-KR" altLang="en-US" smtClean="0"/>
          </a:p>
          <a:p>
            <a:pPr lvl="3"/>
            <a:r>
              <a:rPr lang="ko-KR" altLang="en-US" smtClean="0"/>
              <a:t>넷째 수준</a:t>
            </a:r>
            <a:endParaRPr lang="ko-KR" altLang="en-US" smtClean="0"/>
          </a:p>
          <a:p>
            <a:pPr lvl="4"/>
            <a:r>
              <a:rPr lang="ko-KR" altLang="en-US" smtClean="0"/>
              <a:t>다섯째 수준</a:t>
            </a:r>
            <a:endParaRPr lang="en-US" dirty="0"/>
          </a:p>
        </p:txBody>
      </p:sp>
      <p:sp>
        <p:nvSpPr>
          <p:cNvPr id="5" name="Text Placeholder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endParaRPr lang="ko-KR" altLang="en-US" smtClean="0"/>
          </a:p>
        </p:txBody>
      </p:sp>
      <p:sp>
        <p:nvSpPr>
          <p:cNvPr id="6" name="Content Placeholder 5"/>
          <p:cNvSpPr>
            <a:spLocks noGrp="1"/>
          </p:cNvSpPr>
          <p:nvPr>
            <p:ph sz="quarter" idx="4" hasCustomPrompt="1"/>
          </p:nvPr>
        </p:nvSpPr>
        <p:spPr>
          <a:xfrm>
            <a:off x="6172200" y="2505075"/>
            <a:ext cx="5183188" cy="3684588"/>
          </a:xfrm>
        </p:spPr>
        <p:txBody>
          <a:bodyPr/>
          <a:lstStyle/>
          <a:p>
            <a:pPr lvl="0"/>
            <a:r>
              <a:rPr lang="ko-KR" altLang="en-US" smtClean="0"/>
              <a:t>마스터 텍스트 스타일 편집</a:t>
            </a:r>
            <a:endParaRPr lang="ko-KR" altLang="en-US" smtClean="0"/>
          </a:p>
          <a:p>
            <a:pPr lvl="1"/>
            <a:r>
              <a:rPr lang="ko-KR" altLang="en-US" smtClean="0"/>
              <a:t>둘째 수준</a:t>
            </a:r>
            <a:endParaRPr lang="ko-KR" altLang="en-US" smtClean="0"/>
          </a:p>
          <a:p>
            <a:pPr lvl="2"/>
            <a:r>
              <a:rPr lang="ko-KR" altLang="en-US" smtClean="0"/>
              <a:t>셋째 수준</a:t>
            </a:r>
            <a:endParaRPr lang="ko-KR" altLang="en-US" smtClean="0"/>
          </a:p>
          <a:p>
            <a:pPr lvl="3"/>
            <a:r>
              <a:rPr lang="ko-KR" altLang="en-US" smtClean="0"/>
              <a:t>넷째 수준</a:t>
            </a:r>
            <a:endParaRPr lang="ko-KR" altLang="en-US" smtClean="0"/>
          </a:p>
          <a:p>
            <a:pPr lvl="4"/>
            <a:r>
              <a:rPr lang="ko-KR" altLang="en-US" smtClean="0"/>
              <a:t>다섯째 수준</a:t>
            </a:r>
            <a:endParaRPr lang="en-US" dirty="0"/>
          </a:p>
        </p:txBody>
      </p:sp>
      <p:sp>
        <p:nvSpPr>
          <p:cNvPr id="7" name="Date Placeholder 6"/>
          <p:cNvSpPr>
            <a:spLocks noGrp="1"/>
          </p:cNvSpPr>
          <p:nvPr>
            <p:ph type="dt" sz="half" idx="10"/>
          </p:nvPr>
        </p:nvSpPr>
        <p:spPr/>
        <p:txBody>
          <a:bodyPr/>
          <a:lstStyle>
            <a:lvl1pPr>
              <a:defRPr>
                <a:latin typeface="Malgun Gothic" panose="020B0503020000020004" pitchFamily="50" charset="-127"/>
              </a:defRPr>
            </a:lvl1pPr>
          </a:lstStyle>
          <a:p>
            <a:pPr latinLnBrk="1" hangingPunct="1">
              <a:defRPr/>
            </a:pPr>
            <a:fld id="{7544BA6D-601F-474A-BA86-F6FD6E484F27}" type="datetimeFigureOut">
              <a:rPr lang="ko-KR" altLang="en-US" kern="1200" smtClean="0">
                <a:solidFill>
                  <a:prstClr val="black">
                    <a:tint val="75000"/>
                  </a:prstClr>
                </a:solidFill>
                <a:cs typeface="+mn-cs"/>
              </a:rPr>
            </a:fld>
            <a:endParaRPr lang="ko-KR" altLang="en-US" kern="1200" dirty="0">
              <a:solidFill>
                <a:prstClr val="black">
                  <a:tint val="75000"/>
                </a:prstClr>
              </a:solidFill>
              <a:cs typeface="+mn-cs"/>
            </a:endParaRPr>
          </a:p>
        </p:txBody>
      </p:sp>
      <p:sp>
        <p:nvSpPr>
          <p:cNvPr id="8" name="Footer Placeholder 7"/>
          <p:cNvSpPr>
            <a:spLocks noGrp="1"/>
          </p:cNvSpPr>
          <p:nvPr>
            <p:ph type="ftr" sz="quarter" idx="11"/>
          </p:nvPr>
        </p:nvSpPr>
        <p:spPr/>
        <p:txBody>
          <a:bodyPr/>
          <a:lstStyle>
            <a:lvl1pPr>
              <a:defRPr>
                <a:latin typeface="Malgun Gothic" panose="020B0503020000020004" pitchFamily="50" charset="-127"/>
              </a:defRPr>
            </a:lvl1pPr>
          </a:lstStyle>
          <a:p>
            <a:pPr latinLnBrk="1" hangingPunct="1">
              <a:defRPr/>
            </a:pPr>
            <a:endParaRPr lang="ko-KR" altLang="en-US" kern="1200" dirty="0">
              <a:solidFill>
                <a:prstClr val="black">
                  <a:tint val="75000"/>
                </a:prstClr>
              </a:solidFill>
              <a:cs typeface="+mn-cs"/>
            </a:endParaRPr>
          </a:p>
        </p:txBody>
      </p:sp>
      <p:sp>
        <p:nvSpPr>
          <p:cNvPr id="9" name="Slide Number Placeholder 8"/>
          <p:cNvSpPr>
            <a:spLocks noGrp="1"/>
          </p:cNvSpPr>
          <p:nvPr>
            <p:ph type="sldNum" sz="quarter" idx="12"/>
          </p:nvPr>
        </p:nvSpPr>
        <p:spPr/>
        <p:txBody>
          <a:bodyPr/>
          <a:lstStyle>
            <a:lvl1pPr>
              <a:defRPr>
                <a:latin typeface="Malgun Gothic" panose="020B0503020000020004" pitchFamily="50" charset="-127"/>
              </a:defRPr>
            </a:lvl1pPr>
          </a:lstStyle>
          <a:p>
            <a:pPr latinLnBrk="1" hangingPunct="1">
              <a:defRPr/>
            </a:pPr>
            <a:fld id="{8BF1A4B1-3846-47B8-AAD5-D75DF84A32B9}" type="slidenum">
              <a:rPr lang="ko-KR" altLang="en-US" kern="1200" smtClean="0">
                <a:solidFill>
                  <a:prstClr val="black">
                    <a:tint val="75000"/>
                  </a:prstClr>
                </a:solidFill>
                <a:cs typeface="+mn-cs"/>
              </a:rPr>
            </a:fld>
            <a:endParaRPr lang="ko-KR" altLang="en-US" kern="1200" dirty="0">
              <a:solidFill>
                <a:prstClr val="black">
                  <a:tint val="75000"/>
                </a:prstClr>
              </a:solidFill>
              <a:cs typeface="+mn-c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ko-KR" altLang="en-US" smtClean="0"/>
              <a:t>마스터 제목 스타일 편집</a:t>
            </a:r>
            <a:endParaRPr lang="en-US" dirty="0"/>
          </a:p>
        </p:txBody>
      </p:sp>
      <p:sp>
        <p:nvSpPr>
          <p:cNvPr id="3" name="Date Placeholder 2"/>
          <p:cNvSpPr>
            <a:spLocks noGrp="1"/>
          </p:cNvSpPr>
          <p:nvPr>
            <p:ph type="dt" sz="half" idx="10"/>
          </p:nvPr>
        </p:nvSpPr>
        <p:spPr/>
        <p:txBody>
          <a:bodyPr/>
          <a:lstStyle>
            <a:lvl1pPr>
              <a:defRPr>
                <a:latin typeface="Malgun Gothic" panose="020B0503020000020004" pitchFamily="50" charset="-127"/>
              </a:defRPr>
            </a:lvl1pPr>
          </a:lstStyle>
          <a:p>
            <a:pPr latinLnBrk="1" hangingPunct="1">
              <a:defRPr/>
            </a:pPr>
            <a:fld id="{7544BA6D-601F-474A-BA86-F6FD6E484F27}" type="datetimeFigureOut">
              <a:rPr lang="ko-KR" altLang="en-US" kern="1200" smtClean="0">
                <a:solidFill>
                  <a:prstClr val="black">
                    <a:tint val="75000"/>
                  </a:prstClr>
                </a:solidFill>
                <a:cs typeface="+mn-cs"/>
              </a:rPr>
            </a:fld>
            <a:endParaRPr lang="ko-KR" altLang="en-US" kern="1200" dirty="0">
              <a:solidFill>
                <a:prstClr val="black">
                  <a:tint val="75000"/>
                </a:prstClr>
              </a:solidFill>
              <a:cs typeface="+mn-cs"/>
            </a:endParaRPr>
          </a:p>
        </p:txBody>
      </p:sp>
      <p:sp>
        <p:nvSpPr>
          <p:cNvPr id="4" name="Footer Placeholder 3"/>
          <p:cNvSpPr>
            <a:spLocks noGrp="1"/>
          </p:cNvSpPr>
          <p:nvPr>
            <p:ph type="ftr" sz="quarter" idx="11"/>
          </p:nvPr>
        </p:nvSpPr>
        <p:spPr/>
        <p:txBody>
          <a:bodyPr/>
          <a:lstStyle>
            <a:lvl1pPr>
              <a:defRPr>
                <a:latin typeface="Malgun Gothic" panose="020B0503020000020004" pitchFamily="50" charset="-127"/>
              </a:defRPr>
            </a:lvl1pPr>
          </a:lstStyle>
          <a:p>
            <a:pPr latinLnBrk="1" hangingPunct="1">
              <a:defRPr/>
            </a:pPr>
            <a:endParaRPr lang="ko-KR" altLang="en-US" kern="1200" dirty="0">
              <a:solidFill>
                <a:prstClr val="black">
                  <a:tint val="75000"/>
                </a:prstClr>
              </a:solidFill>
              <a:cs typeface="+mn-cs"/>
            </a:endParaRPr>
          </a:p>
        </p:txBody>
      </p:sp>
      <p:sp>
        <p:nvSpPr>
          <p:cNvPr id="5" name="Slide Number Placeholder 4"/>
          <p:cNvSpPr>
            <a:spLocks noGrp="1"/>
          </p:cNvSpPr>
          <p:nvPr>
            <p:ph type="sldNum" sz="quarter" idx="12"/>
          </p:nvPr>
        </p:nvSpPr>
        <p:spPr/>
        <p:txBody>
          <a:bodyPr/>
          <a:lstStyle>
            <a:lvl1pPr>
              <a:defRPr>
                <a:latin typeface="Malgun Gothic" panose="020B0503020000020004" pitchFamily="50" charset="-127"/>
              </a:defRPr>
            </a:lvl1pPr>
          </a:lstStyle>
          <a:p>
            <a:pPr latinLnBrk="1" hangingPunct="1">
              <a:defRPr/>
            </a:pPr>
            <a:fld id="{8BF1A4B1-3846-47B8-AAD5-D75DF84A32B9}" type="slidenum">
              <a:rPr lang="ko-KR" altLang="en-US" kern="1200" smtClean="0">
                <a:solidFill>
                  <a:prstClr val="black">
                    <a:tint val="75000"/>
                  </a:prstClr>
                </a:solidFill>
                <a:cs typeface="+mn-cs"/>
              </a:rPr>
            </a:fld>
            <a:endParaRPr lang="ko-KR" altLang="en-US" kern="1200" dirty="0">
              <a:solidFill>
                <a:prstClr val="black">
                  <a:tint val="75000"/>
                </a:prstClr>
              </a:solidFill>
              <a:cs typeface="+mn-c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Malgun Gothic" panose="020B0503020000020004" pitchFamily="50" charset="-127"/>
              </a:defRPr>
            </a:lvl1pPr>
          </a:lstStyle>
          <a:p>
            <a:pPr latinLnBrk="1" hangingPunct="1">
              <a:defRPr/>
            </a:pPr>
            <a:fld id="{7544BA6D-601F-474A-BA86-F6FD6E484F27}" type="datetimeFigureOut">
              <a:rPr lang="ko-KR" altLang="en-US" kern="1200" smtClean="0">
                <a:solidFill>
                  <a:prstClr val="black">
                    <a:tint val="75000"/>
                  </a:prstClr>
                </a:solidFill>
                <a:cs typeface="+mn-cs"/>
              </a:rPr>
            </a:fld>
            <a:endParaRPr lang="ko-KR" altLang="en-US" kern="1200" dirty="0">
              <a:solidFill>
                <a:prstClr val="black">
                  <a:tint val="75000"/>
                </a:prstClr>
              </a:solidFill>
              <a:cs typeface="+mn-cs"/>
            </a:endParaRPr>
          </a:p>
        </p:txBody>
      </p:sp>
      <p:sp>
        <p:nvSpPr>
          <p:cNvPr id="3" name="Footer Placeholder 2"/>
          <p:cNvSpPr>
            <a:spLocks noGrp="1"/>
          </p:cNvSpPr>
          <p:nvPr>
            <p:ph type="ftr" sz="quarter" idx="11"/>
          </p:nvPr>
        </p:nvSpPr>
        <p:spPr/>
        <p:txBody>
          <a:bodyPr/>
          <a:lstStyle>
            <a:lvl1pPr>
              <a:defRPr>
                <a:latin typeface="Malgun Gothic" panose="020B0503020000020004" pitchFamily="50" charset="-127"/>
              </a:defRPr>
            </a:lvl1pPr>
          </a:lstStyle>
          <a:p>
            <a:pPr latinLnBrk="1" hangingPunct="1">
              <a:defRPr/>
            </a:pPr>
            <a:endParaRPr lang="ko-KR" altLang="en-US" kern="1200" dirty="0">
              <a:solidFill>
                <a:prstClr val="black">
                  <a:tint val="75000"/>
                </a:prstClr>
              </a:solidFill>
              <a:cs typeface="+mn-cs"/>
            </a:endParaRPr>
          </a:p>
        </p:txBody>
      </p:sp>
      <p:sp>
        <p:nvSpPr>
          <p:cNvPr id="4" name="Slide Number Placeholder 3"/>
          <p:cNvSpPr>
            <a:spLocks noGrp="1"/>
          </p:cNvSpPr>
          <p:nvPr>
            <p:ph type="sldNum" sz="quarter" idx="12"/>
          </p:nvPr>
        </p:nvSpPr>
        <p:spPr/>
        <p:txBody>
          <a:bodyPr/>
          <a:lstStyle>
            <a:lvl1pPr>
              <a:defRPr>
                <a:latin typeface="Malgun Gothic" panose="020B0503020000020004" pitchFamily="50" charset="-127"/>
              </a:defRPr>
            </a:lvl1pPr>
          </a:lstStyle>
          <a:p>
            <a:pPr latinLnBrk="1" hangingPunct="1">
              <a:defRPr/>
            </a:pPr>
            <a:fld id="{8BF1A4B1-3846-47B8-AAD5-D75DF84A32B9}" type="slidenum">
              <a:rPr lang="ko-KR" altLang="en-US" kern="1200" smtClean="0">
                <a:solidFill>
                  <a:prstClr val="black">
                    <a:tint val="75000"/>
                  </a:prstClr>
                </a:solidFill>
                <a:cs typeface="+mn-cs"/>
              </a:rPr>
            </a:fld>
            <a:endParaRPr lang="ko-KR" altLang="en-US" kern="1200" dirty="0">
              <a:solidFill>
                <a:prstClr val="black">
                  <a:tint val="75000"/>
                </a:prstClr>
              </a:solidFill>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WO_OBJECTS">
    <p:spTree>
      <p:nvGrpSpPr>
        <p:cNvPr id="1" name=""/>
        <p:cNvGrpSpPr/>
        <p:nvPr/>
      </p:nvGrpSpPr>
      <p:grpSpPr>
        <a:xfrm>
          <a:off x="0" y="0"/>
          <a:ext cx="0" cy="0"/>
          <a:chOff x="0" y="0"/>
          <a:chExt cx="0" cy="0"/>
        </a:xfrm>
      </p:grpSpPr>
      <p:sp>
        <p:nvSpPr>
          <p:cNvPr id="38" name="제목 텍스트"/>
          <p:cNvSpPr txBox="1">
            <a:spLocks noGrp="1"/>
          </p:cNvSpPr>
          <p:nvPr>
            <p:ph type="title" hasCustomPrompt="1"/>
          </p:nvPr>
        </p:nvSpPr>
        <p:spPr>
          <a:prstGeom prst="rect">
            <a:avLst/>
          </a:prstGeom>
        </p:spPr>
        <p:txBody>
          <a:bodyPr/>
          <a:lstStyle>
            <a:lvl1pPr>
              <a:defRPr/>
            </a:lvl1pPr>
          </a:lstStyle>
          <a:p>
            <a:r>
              <a:rPr dirty="0" err="1"/>
              <a:t>제목</a:t>
            </a:r>
            <a:r>
              <a:rPr dirty="0"/>
              <a:t> </a:t>
            </a:r>
            <a:r>
              <a:rPr dirty="0" err="1"/>
              <a:t>텍스트</a:t>
            </a:r>
            <a:endParaRPr dirty="0"/>
          </a:p>
        </p:txBody>
      </p:sp>
      <p:sp>
        <p:nvSpPr>
          <p:cNvPr id="39" name="본문 첫 번째 줄…"/>
          <p:cNvSpPr txBox="1">
            <a:spLocks noGrp="1"/>
          </p:cNvSpPr>
          <p:nvPr>
            <p:ph type="body" sz="half" idx="1" hasCustomPrompt="1"/>
          </p:nvPr>
        </p:nvSpPr>
        <p:spPr>
          <a:xfrm>
            <a:off x="838200" y="1825625"/>
            <a:ext cx="5181600" cy="4351338"/>
          </a:xfrm>
          <a:prstGeom prst="rect">
            <a:avLst/>
          </a:prstGeom>
        </p:spPr>
        <p:txBody>
          <a:bodyPr/>
          <a:lstStyle>
            <a:lvl1pPr>
              <a:defRPr/>
            </a:lvl1pPr>
            <a:lvl2pPr>
              <a:defRPr/>
            </a:lvl2pPr>
            <a:lvl3pPr>
              <a:defRPr/>
            </a:lvl3pPr>
            <a:lvl4pPr>
              <a:defRPr/>
            </a:lvl4pPr>
            <a:lvl5pPr>
              <a:defRPr/>
            </a:lvl5pPr>
          </a:lstStyle>
          <a:p>
            <a:r>
              <a:rPr dirty="0" err="1"/>
              <a:t>본문</a:t>
            </a:r>
            <a:r>
              <a:rPr dirty="0"/>
              <a:t> 첫 </a:t>
            </a:r>
            <a:r>
              <a:rPr dirty="0" err="1"/>
              <a:t>번째</a:t>
            </a:r>
            <a:r>
              <a:rPr dirty="0"/>
              <a:t> 줄</a:t>
            </a:r>
            <a:endParaRPr dirty="0"/>
          </a:p>
          <a:p>
            <a:pPr lvl="1"/>
            <a:r>
              <a:rPr dirty="0" err="1"/>
              <a:t>본문</a:t>
            </a:r>
            <a:r>
              <a:rPr dirty="0"/>
              <a:t> 두 </a:t>
            </a:r>
            <a:r>
              <a:rPr dirty="0" err="1"/>
              <a:t>번째</a:t>
            </a:r>
            <a:r>
              <a:rPr dirty="0"/>
              <a:t> 줄</a:t>
            </a:r>
            <a:endParaRPr dirty="0"/>
          </a:p>
          <a:p>
            <a:pPr lvl="2"/>
            <a:r>
              <a:rPr dirty="0" err="1"/>
              <a:t>본문</a:t>
            </a:r>
            <a:r>
              <a:rPr dirty="0"/>
              <a:t> 세 </a:t>
            </a:r>
            <a:r>
              <a:rPr dirty="0" err="1"/>
              <a:t>번째</a:t>
            </a:r>
            <a:r>
              <a:rPr dirty="0"/>
              <a:t> 줄</a:t>
            </a:r>
            <a:endParaRPr dirty="0"/>
          </a:p>
          <a:p>
            <a:pPr lvl="3"/>
            <a:r>
              <a:rPr dirty="0" err="1"/>
              <a:t>본문</a:t>
            </a:r>
            <a:r>
              <a:rPr dirty="0"/>
              <a:t> 네 </a:t>
            </a:r>
            <a:r>
              <a:rPr dirty="0" err="1"/>
              <a:t>번째</a:t>
            </a:r>
            <a:r>
              <a:rPr dirty="0"/>
              <a:t> 줄</a:t>
            </a:r>
            <a:endParaRPr dirty="0"/>
          </a:p>
          <a:p>
            <a:pPr lvl="4"/>
            <a:r>
              <a:rPr dirty="0" err="1"/>
              <a:t>본문</a:t>
            </a:r>
            <a:r>
              <a:rPr dirty="0"/>
              <a:t> </a:t>
            </a:r>
            <a:r>
              <a:rPr dirty="0" err="1"/>
              <a:t>다섯</a:t>
            </a:r>
            <a:r>
              <a:rPr dirty="0"/>
              <a:t> </a:t>
            </a:r>
            <a:r>
              <a:rPr dirty="0" err="1"/>
              <a:t>번째</a:t>
            </a:r>
            <a:r>
              <a:rPr dirty="0"/>
              <a:t> 줄</a:t>
            </a:r>
            <a:endParaRPr dirty="0"/>
          </a:p>
        </p:txBody>
      </p:sp>
      <p:sp>
        <p:nvSpPr>
          <p:cNvPr id="40" name="Shape 36"/>
          <p:cNvSpPr txBox="1">
            <a:spLocks noGrp="1"/>
          </p:cNvSpPr>
          <p:nvPr>
            <p:ph type="body" sz="half" idx="13"/>
          </p:nvPr>
        </p:nvSpPr>
        <p:spPr>
          <a:xfrm>
            <a:off x="6172200" y="1825625"/>
            <a:ext cx="5181600" cy="4351338"/>
          </a:xfrm>
          <a:prstGeom prst="rect">
            <a:avLst/>
          </a:prstGeom>
        </p:spPr>
        <p:txBody>
          <a:bodyPr/>
          <a:lstStyle>
            <a:lvl1pPr>
              <a:defRPr/>
            </a:lvl1pPr>
          </a:lstStyle>
          <a:p>
            <a:endParaRPr dirty="0"/>
          </a:p>
        </p:txBody>
      </p:sp>
      <p:sp>
        <p:nvSpPr>
          <p:cNvPr id="41" name="슬라이드 번호"/>
          <p:cNvSpPr txBox="1">
            <a:spLocks noGrp="1"/>
          </p:cNvSpPr>
          <p:nvPr>
            <p:ph type="sldNum" sz="quarter" idx="2"/>
          </p:nvPr>
        </p:nvSpPr>
        <p:spPr>
          <a:prstGeom prst="rect">
            <a:avLst/>
          </a:prstGeom>
        </p:spPr>
        <p:txBody>
          <a:bodyPr/>
          <a:lstStyle>
            <a:lvl1pPr>
              <a:defRPr/>
            </a:lvl1pPr>
          </a:lstStyle>
          <a:p>
            <a:fld id="{86CB4B4D-7CA3-9044-876B-883B54F8677D}" type="slidenum">
              <a:rPr lang="en-US" altLang="ko-KR" smtClean="0"/>
            </a:fld>
            <a:endParaRPr lang="en-US" altLang="ko-KR" dirty="0"/>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457200"/>
            <a:ext cx="3932237" cy="1600200"/>
          </a:xfrm>
        </p:spPr>
        <p:txBody>
          <a:bodyPr anchor="b"/>
          <a:lstStyle>
            <a:lvl1pPr>
              <a:defRPr sz="3200"/>
            </a:lvl1pPr>
          </a:lstStyle>
          <a:p>
            <a:r>
              <a:rPr lang="ko-KR" altLang="en-US" smtClean="0"/>
              <a:t>마스터 제목 스타일 편집</a:t>
            </a:r>
            <a:endParaRPr lang="en-US" dirty="0"/>
          </a:p>
        </p:txBody>
      </p:sp>
      <p:sp>
        <p:nvSpPr>
          <p:cNvPr id="3" name="Content Placeholder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 편집</a:t>
            </a:r>
            <a:endParaRPr lang="ko-KR" altLang="en-US" smtClean="0"/>
          </a:p>
          <a:p>
            <a:pPr lvl="1"/>
            <a:r>
              <a:rPr lang="ko-KR" altLang="en-US" smtClean="0"/>
              <a:t>둘째 수준</a:t>
            </a:r>
            <a:endParaRPr lang="ko-KR" altLang="en-US" smtClean="0"/>
          </a:p>
          <a:p>
            <a:pPr lvl="2"/>
            <a:r>
              <a:rPr lang="ko-KR" altLang="en-US" smtClean="0"/>
              <a:t>셋째 수준</a:t>
            </a:r>
            <a:endParaRPr lang="ko-KR" altLang="en-US" smtClean="0"/>
          </a:p>
          <a:p>
            <a:pPr lvl="3"/>
            <a:r>
              <a:rPr lang="ko-KR" altLang="en-US" smtClean="0"/>
              <a:t>넷째 수준</a:t>
            </a:r>
            <a:endParaRPr lang="ko-KR" altLang="en-US" smtClean="0"/>
          </a:p>
          <a:p>
            <a:pPr lvl="4"/>
            <a:r>
              <a:rPr lang="ko-KR" altLang="en-US" smtClean="0"/>
              <a:t>다섯째 수준</a:t>
            </a:r>
            <a:endParaRPr lang="en-US"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endParaRPr lang="ko-KR" altLang="en-US" smtClean="0"/>
          </a:p>
        </p:txBody>
      </p:sp>
      <p:sp>
        <p:nvSpPr>
          <p:cNvPr id="5" name="Date Placeholder 4"/>
          <p:cNvSpPr>
            <a:spLocks noGrp="1"/>
          </p:cNvSpPr>
          <p:nvPr>
            <p:ph type="dt" sz="half" idx="10"/>
          </p:nvPr>
        </p:nvSpPr>
        <p:spPr/>
        <p:txBody>
          <a:bodyPr/>
          <a:lstStyle>
            <a:lvl1pPr>
              <a:defRPr>
                <a:latin typeface="Malgun Gothic" panose="020B0503020000020004" pitchFamily="50" charset="-127"/>
              </a:defRPr>
            </a:lvl1pPr>
          </a:lstStyle>
          <a:p>
            <a:pPr latinLnBrk="1" hangingPunct="1">
              <a:defRPr/>
            </a:pPr>
            <a:fld id="{7544BA6D-601F-474A-BA86-F6FD6E484F27}" type="datetimeFigureOut">
              <a:rPr lang="ko-KR" altLang="en-US" kern="1200" smtClean="0">
                <a:solidFill>
                  <a:prstClr val="black">
                    <a:tint val="75000"/>
                  </a:prstClr>
                </a:solidFill>
                <a:cs typeface="+mn-cs"/>
              </a:rPr>
            </a:fld>
            <a:endParaRPr lang="ko-KR" altLang="en-US" kern="1200" dirty="0">
              <a:solidFill>
                <a:prstClr val="black">
                  <a:tint val="75000"/>
                </a:prstClr>
              </a:solidFill>
              <a:cs typeface="+mn-cs"/>
            </a:endParaRPr>
          </a:p>
        </p:txBody>
      </p:sp>
      <p:sp>
        <p:nvSpPr>
          <p:cNvPr id="6" name="Footer Placeholder 5"/>
          <p:cNvSpPr>
            <a:spLocks noGrp="1"/>
          </p:cNvSpPr>
          <p:nvPr>
            <p:ph type="ftr" sz="quarter" idx="11"/>
          </p:nvPr>
        </p:nvSpPr>
        <p:spPr/>
        <p:txBody>
          <a:bodyPr/>
          <a:lstStyle>
            <a:lvl1pPr>
              <a:defRPr>
                <a:latin typeface="Malgun Gothic" panose="020B0503020000020004" pitchFamily="50" charset="-127"/>
              </a:defRPr>
            </a:lvl1pPr>
          </a:lstStyle>
          <a:p>
            <a:pPr latinLnBrk="1" hangingPunct="1">
              <a:defRPr/>
            </a:pPr>
            <a:endParaRPr lang="ko-KR" altLang="en-US" kern="1200" dirty="0">
              <a:solidFill>
                <a:prstClr val="black">
                  <a:tint val="75000"/>
                </a:prstClr>
              </a:solidFill>
              <a:cs typeface="+mn-cs"/>
            </a:endParaRPr>
          </a:p>
        </p:txBody>
      </p:sp>
      <p:sp>
        <p:nvSpPr>
          <p:cNvPr id="7" name="Slide Number Placeholder 6"/>
          <p:cNvSpPr>
            <a:spLocks noGrp="1"/>
          </p:cNvSpPr>
          <p:nvPr>
            <p:ph type="sldNum" sz="quarter" idx="12"/>
          </p:nvPr>
        </p:nvSpPr>
        <p:spPr/>
        <p:txBody>
          <a:bodyPr/>
          <a:lstStyle>
            <a:lvl1pPr>
              <a:defRPr>
                <a:latin typeface="Malgun Gothic" panose="020B0503020000020004" pitchFamily="50" charset="-127"/>
              </a:defRPr>
            </a:lvl1pPr>
          </a:lstStyle>
          <a:p>
            <a:pPr latinLnBrk="1" hangingPunct="1">
              <a:defRPr/>
            </a:pPr>
            <a:fld id="{8BF1A4B1-3846-47B8-AAD5-D75DF84A32B9}" type="slidenum">
              <a:rPr lang="ko-KR" altLang="en-US" kern="1200" smtClean="0">
                <a:solidFill>
                  <a:prstClr val="black">
                    <a:tint val="75000"/>
                  </a:prstClr>
                </a:solidFill>
                <a:cs typeface="+mn-cs"/>
              </a:rPr>
            </a:fld>
            <a:endParaRPr lang="ko-KR" altLang="en-US" kern="1200" dirty="0">
              <a:solidFill>
                <a:prstClr val="black">
                  <a:tint val="75000"/>
                </a:prstClr>
              </a:solidFill>
              <a:cs typeface="+mn-c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457200"/>
            <a:ext cx="3932237" cy="1600200"/>
          </a:xfrm>
        </p:spPr>
        <p:txBody>
          <a:bodyPr anchor="b"/>
          <a:lstStyle>
            <a:lvl1pPr>
              <a:defRPr sz="3200"/>
            </a:lvl1pPr>
          </a:lstStyle>
          <a:p>
            <a:r>
              <a:rPr lang="ko-KR" altLang="en-US" smtClean="0"/>
              <a:t>마스터 제목 스타일 편집</a:t>
            </a:r>
            <a:endParaRPr lang="en-US" dirty="0"/>
          </a:p>
        </p:txBody>
      </p:sp>
      <p:sp>
        <p:nvSpPr>
          <p:cNvPr id="3" name="Picture Placeholder 2"/>
          <p:cNvSpPr>
            <a:spLocks noGrp="1" noChangeAspect="1"/>
          </p:cNvSpPr>
          <p:nvPr>
            <p:ph type="pic" idx="1" hasCustomPrompt="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smtClean="0"/>
              <a:t>그림을 추가하려면 아이콘을 클릭하십시오</a:t>
            </a:r>
            <a:endParaRPr lang="en-US"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endParaRPr lang="ko-KR" altLang="en-US" smtClean="0"/>
          </a:p>
        </p:txBody>
      </p:sp>
      <p:sp>
        <p:nvSpPr>
          <p:cNvPr id="5" name="Date Placeholder 4"/>
          <p:cNvSpPr>
            <a:spLocks noGrp="1"/>
          </p:cNvSpPr>
          <p:nvPr>
            <p:ph type="dt" sz="half" idx="10"/>
          </p:nvPr>
        </p:nvSpPr>
        <p:spPr/>
        <p:txBody>
          <a:bodyPr/>
          <a:lstStyle>
            <a:lvl1pPr>
              <a:defRPr>
                <a:latin typeface="Malgun Gothic" panose="020B0503020000020004" pitchFamily="50" charset="-127"/>
              </a:defRPr>
            </a:lvl1pPr>
          </a:lstStyle>
          <a:p>
            <a:pPr latinLnBrk="1" hangingPunct="1">
              <a:defRPr/>
            </a:pPr>
            <a:fld id="{7544BA6D-601F-474A-BA86-F6FD6E484F27}" type="datetimeFigureOut">
              <a:rPr lang="ko-KR" altLang="en-US" kern="1200" smtClean="0">
                <a:solidFill>
                  <a:prstClr val="black">
                    <a:tint val="75000"/>
                  </a:prstClr>
                </a:solidFill>
                <a:cs typeface="+mn-cs"/>
              </a:rPr>
            </a:fld>
            <a:endParaRPr lang="ko-KR" altLang="en-US" kern="1200" dirty="0">
              <a:solidFill>
                <a:prstClr val="black">
                  <a:tint val="75000"/>
                </a:prstClr>
              </a:solidFill>
              <a:cs typeface="+mn-cs"/>
            </a:endParaRPr>
          </a:p>
        </p:txBody>
      </p:sp>
      <p:sp>
        <p:nvSpPr>
          <p:cNvPr id="6" name="Footer Placeholder 5"/>
          <p:cNvSpPr>
            <a:spLocks noGrp="1"/>
          </p:cNvSpPr>
          <p:nvPr>
            <p:ph type="ftr" sz="quarter" idx="11"/>
          </p:nvPr>
        </p:nvSpPr>
        <p:spPr/>
        <p:txBody>
          <a:bodyPr/>
          <a:lstStyle>
            <a:lvl1pPr>
              <a:defRPr>
                <a:latin typeface="Malgun Gothic" panose="020B0503020000020004" pitchFamily="50" charset="-127"/>
              </a:defRPr>
            </a:lvl1pPr>
          </a:lstStyle>
          <a:p>
            <a:pPr latinLnBrk="1" hangingPunct="1">
              <a:defRPr/>
            </a:pPr>
            <a:endParaRPr lang="ko-KR" altLang="en-US" kern="1200" dirty="0">
              <a:solidFill>
                <a:prstClr val="black">
                  <a:tint val="75000"/>
                </a:prstClr>
              </a:solidFill>
              <a:cs typeface="+mn-cs"/>
            </a:endParaRPr>
          </a:p>
        </p:txBody>
      </p:sp>
      <p:sp>
        <p:nvSpPr>
          <p:cNvPr id="7" name="Slide Number Placeholder 6"/>
          <p:cNvSpPr>
            <a:spLocks noGrp="1"/>
          </p:cNvSpPr>
          <p:nvPr>
            <p:ph type="sldNum" sz="quarter" idx="12"/>
          </p:nvPr>
        </p:nvSpPr>
        <p:spPr/>
        <p:txBody>
          <a:bodyPr/>
          <a:lstStyle>
            <a:lvl1pPr>
              <a:defRPr>
                <a:latin typeface="Malgun Gothic" panose="020B0503020000020004" pitchFamily="50" charset="-127"/>
              </a:defRPr>
            </a:lvl1pPr>
          </a:lstStyle>
          <a:p>
            <a:pPr latinLnBrk="1" hangingPunct="1">
              <a:defRPr/>
            </a:pPr>
            <a:fld id="{8BF1A4B1-3846-47B8-AAD5-D75DF84A32B9}" type="slidenum">
              <a:rPr lang="ko-KR" altLang="en-US" kern="1200" smtClean="0">
                <a:solidFill>
                  <a:prstClr val="black">
                    <a:tint val="75000"/>
                  </a:prstClr>
                </a:solidFill>
                <a:cs typeface="+mn-cs"/>
              </a:rPr>
            </a:fld>
            <a:endParaRPr lang="ko-KR" altLang="en-US" kern="1200" dirty="0">
              <a:solidFill>
                <a:prstClr val="black">
                  <a:tint val="75000"/>
                </a:prstClr>
              </a:solidFill>
              <a:cs typeface="+mn-c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ko-KR" altLang="en-US" smtClean="0"/>
              <a:t>마스터 제목 스타일 편집</a:t>
            </a:r>
            <a:endParaRPr lang="en-US" dirty="0"/>
          </a:p>
        </p:txBody>
      </p:sp>
      <p:sp>
        <p:nvSpPr>
          <p:cNvPr id="3" name="Vertical Text Placeholder 2"/>
          <p:cNvSpPr>
            <a:spLocks noGrp="1"/>
          </p:cNvSpPr>
          <p:nvPr>
            <p:ph type="body" orient="vert" idx="1" hasCustomPrompt="1"/>
          </p:nvPr>
        </p:nvSpPr>
        <p:spPr/>
        <p:txBody>
          <a:bodyPr vert="eaVert"/>
          <a:lstStyle/>
          <a:p>
            <a:pPr lvl="0"/>
            <a:r>
              <a:rPr lang="ko-KR" altLang="en-US" smtClean="0"/>
              <a:t>마스터 텍스트 스타일 편집</a:t>
            </a:r>
            <a:endParaRPr lang="ko-KR" altLang="en-US" smtClean="0"/>
          </a:p>
          <a:p>
            <a:pPr lvl="1"/>
            <a:r>
              <a:rPr lang="ko-KR" altLang="en-US" smtClean="0"/>
              <a:t>둘째 수준</a:t>
            </a:r>
            <a:endParaRPr lang="ko-KR" altLang="en-US" smtClean="0"/>
          </a:p>
          <a:p>
            <a:pPr lvl="2"/>
            <a:r>
              <a:rPr lang="ko-KR" altLang="en-US" smtClean="0"/>
              <a:t>셋째 수준</a:t>
            </a:r>
            <a:endParaRPr lang="ko-KR" altLang="en-US" smtClean="0"/>
          </a:p>
          <a:p>
            <a:pPr lvl="3"/>
            <a:r>
              <a:rPr lang="ko-KR" altLang="en-US" smtClean="0"/>
              <a:t>넷째 수준</a:t>
            </a:r>
            <a:endParaRPr lang="ko-KR" altLang="en-US" smtClean="0"/>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lvl1pPr>
              <a:defRPr>
                <a:latin typeface="Malgun Gothic" panose="020B0503020000020004" pitchFamily="50" charset="-127"/>
              </a:defRPr>
            </a:lvl1pPr>
          </a:lstStyle>
          <a:p>
            <a:pPr latinLnBrk="1" hangingPunct="1">
              <a:defRPr/>
            </a:pPr>
            <a:fld id="{7544BA6D-601F-474A-BA86-F6FD6E484F27}" type="datetimeFigureOut">
              <a:rPr lang="ko-KR" altLang="en-US" kern="1200" smtClean="0">
                <a:solidFill>
                  <a:prstClr val="black">
                    <a:tint val="75000"/>
                  </a:prstClr>
                </a:solidFill>
                <a:cs typeface="+mn-cs"/>
              </a:rPr>
            </a:fld>
            <a:endParaRPr lang="ko-KR" altLang="en-US" kern="1200" dirty="0">
              <a:solidFill>
                <a:prstClr val="black">
                  <a:tint val="75000"/>
                </a:prstClr>
              </a:solidFill>
              <a:cs typeface="+mn-cs"/>
            </a:endParaRPr>
          </a:p>
        </p:txBody>
      </p:sp>
      <p:sp>
        <p:nvSpPr>
          <p:cNvPr id="5" name="Footer Placeholder 4"/>
          <p:cNvSpPr>
            <a:spLocks noGrp="1"/>
          </p:cNvSpPr>
          <p:nvPr>
            <p:ph type="ftr" sz="quarter" idx="11"/>
          </p:nvPr>
        </p:nvSpPr>
        <p:spPr/>
        <p:txBody>
          <a:bodyPr/>
          <a:lstStyle>
            <a:lvl1pPr>
              <a:defRPr>
                <a:latin typeface="Malgun Gothic" panose="020B0503020000020004" pitchFamily="50" charset="-127"/>
              </a:defRPr>
            </a:lvl1pPr>
          </a:lstStyle>
          <a:p>
            <a:pPr latinLnBrk="1" hangingPunct="1">
              <a:defRPr/>
            </a:pPr>
            <a:endParaRPr lang="ko-KR" altLang="en-US" kern="1200" dirty="0">
              <a:solidFill>
                <a:prstClr val="black">
                  <a:tint val="75000"/>
                </a:prstClr>
              </a:solidFill>
              <a:cs typeface="+mn-cs"/>
            </a:endParaRPr>
          </a:p>
        </p:txBody>
      </p:sp>
      <p:sp>
        <p:nvSpPr>
          <p:cNvPr id="6" name="Slide Number Placeholder 5"/>
          <p:cNvSpPr>
            <a:spLocks noGrp="1"/>
          </p:cNvSpPr>
          <p:nvPr>
            <p:ph type="sldNum" sz="quarter" idx="12"/>
          </p:nvPr>
        </p:nvSpPr>
        <p:spPr/>
        <p:txBody>
          <a:bodyPr/>
          <a:lstStyle>
            <a:lvl1pPr>
              <a:defRPr>
                <a:latin typeface="Malgun Gothic" panose="020B0503020000020004" pitchFamily="50" charset="-127"/>
              </a:defRPr>
            </a:lvl1pPr>
          </a:lstStyle>
          <a:p>
            <a:pPr latinLnBrk="1" hangingPunct="1">
              <a:defRPr/>
            </a:pPr>
            <a:fld id="{8BF1A4B1-3846-47B8-AAD5-D75DF84A32B9}" type="slidenum">
              <a:rPr lang="ko-KR" altLang="en-US" kern="1200" smtClean="0">
                <a:solidFill>
                  <a:prstClr val="black">
                    <a:tint val="75000"/>
                  </a:prstClr>
                </a:solidFill>
                <a:cs typeface="+mn-cs"/>
              </a:rPr>
            </a:fld>
            <a:endParaRPr lang="ko-KR" altLang="en-US" kern="1200" dirty="0">
              <a:solidFill>
                <a:prstClr val="black">
                  <a:tint val="75000"/>
                </a:prstClr>
              </a:solidFill>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8724900" y="365125"/>
            <a:ext cx="2628900" cy="5811838"/>
          </a:xfrm>
        </p:spPr>
        <p:txBody>
          <a:bodyPr vert="eaVert"/>
          <a:lstStyle/>
          <a:p>
            <a:r>
              <a:rPr lang="ko-KR" altLang="en-US" smtClean="0"/>
              <a:t>마스터 제목 스타일 편집</a:t>
            </a:r>
            <a:endParaRPr lang="en-US" dirty="0"/>
          </a:p>
        </p:txBody>
      </p:sp>
      <p:sp>
        <p:nvSpPr>
          <p:cNvPr id="3" name="Vertical Text Placeholder 2"/>
          <p:cNvSpPr>
            <a:spLocks noGrp="1"/>
          </p:cNvSpPr>
          <p:nvPr>
            <p:ph type="body" orient="vert" idx="1" hasCustomPrompt="1"/>
          </p:nvPr>
        </p:nvSpPr>
        <p:spPr>
          <a:xfrm>
            <a:off x="838200" y="365125"/>
            <a:ext cx="7734300" cy="5811838"/>
          </a:xfrm>
        </p:spPr>
        <p:txBody>
          <a:bodyPr vert="eaVert"/>
          <a:lstStyle/>
          <a:p>
            <a:pPr lvl="0"/>
            <a:r>
              <a:rPr lang="ko-KR" altLang="en-US" smtClean="0"/>
              <a:t>마스터 텍스트 스타일 편집</a:t>
            </a:r>
            <a:endParaRPr lang="ko-KR" altLang="en-US" smtClean="0"/>
          </a:p>
          <a:p>
            <a:pPr lvl="1"/>
            <a:r>
              <a:rPr lang="ko-KR" altLang="en-US" smtClean="0"/>
              <a:t>둘째 수준</a:t>
            </a:r>
            <a:endParaRPr lang="ko-KR" altLang="en-US" smtClean="0"/>
          </a:p>
          <a:p>
            <a:pPr lvl="2"/>
            <a:r>
              <a:rPr lang="ko-KR" altLang="en-US" smtClean="0"/>
              <a:t>셋째 수준</a:t>
            </a:r>
            <a:endParaRPr lang="ko-KR" altLang="en-US" smtClean="0"/>
          </a:p>
          <a:p>
            <a:pPr lvl="3"/>
            <a:r>
              <a:rPr lang="ko-KR" altLang="en-US" smtClean="0"/>
              <a:t>넷째 수준</a:t>
            </a:r>
            <a:endParaRPr lang="ko-KR" altLang="en-US" smtClean="0"/>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lvl1pPr>
              <a:defRPr>
                <a:latin typeface="Malgun Gothic" panose="020B0503020000020004" pitchFamily="50" charset="-127"/>
              </a:defRPr>
            </a:lvl1pPr>
          </a:lstStyle>
          <a:p>
            <a:pPr latinLnBrk="1" hangingPunct="1">
              <a:defRPr/>
            </a:pPr>
            <a:fld id="{7544BA6D-601F-474A-BA86-F6FD6E484F27}" type="datetimeFigureOut">
              <a:rPr lang="ko-KR" altLang="en-US" kern="1200" smtClean="0">
                <a:solidFill>
                  <a:prstClr val="black">
                    <a:tint val="75000"/>
                  </a:prstClr>
                </a:solidFill>
                <a:cs typeface="+mn-cs"/>
              </a:rPr>
            </a:fld>
            <a:endParaRPr lang="ko-KR" altLang="en-US" kern="1200" dirty="0">
              <a:solidFill>
                <a:prstClr val="black">
                  <a:tint val="75000"/>
                </a:prstClr>
              </a:solidFill>
              <a:cs typeface="+mn-cs"/>
            </a:endParaRPr>
          </a:p>
        </p:txBody>
      </p:sp>
      <p:sp>
        <p:nvSpPr>
          <p:cNvPr id="5" name="Footer Placeholder 4"/>
          <p:cNvSpPr>
            <a:spLocks noGrp="1"/>
          </p:cNvSpPr>
          <p:nvPr>
            <p:ph type="ftr" sz="quarter" idx="11"/>
          </p:nvPr>
        </p:nvSpPr>
        <p:spPr/>
        <p:txBody>
          <a:bodyPr/>
          <a:lstStyle>
            <a:lvl1pPr>
              <a:defRPr>
                <a:latin typeface="Malgun Gothic" panose="020B0503020000020004" pitchFamily="50" charset="-127"/>
              </a:defRPr>
            </a:lvl1pPr>
          </a:lstStyle>
          <a:p>
            <a:pPr latinLnBrk="1" hangingPunct="1">
              <a:defRPr/>
            </a:pPr>
            <a:endParaRPr lang="ko-KR" altLang="en-US" kern="1200" dirty="0">
              <a:solidFill>
                <a:prstClr val="black">
                  <a:tint val="75000"/>
                </a:prstClr>
              </a:solidFill>
              <a:cs typeface="+mn-cs"/>
            </a:endParaRPr>
          </a:p>
        </p:txBody>
      </p:sp>
      <p:sp>
        <p:nvSpPr>
          <p:cNvPr id="6" name="Slide Number Placeholder 5"/>
          <p:cNvSpPr>
            <a:spLocks noGrp="1"/>
          </p:cNvSpPr>
          <p:nvPr>
            <p:ph type="sldNum" sz="quarter" idx="12"/>
          </p:nvPr>
        </p:nvSpPr>
        <p:spPr/>
        <p:txBody>
          <a:bodyPr/>
          <a:lstStyle>
            <a:lvl1pPr>
              <a:defRPr>
                <a:latin typeface="Malgun Gothic" panose="020B0503020000020004" pitchFamily="50" charset="-127"/>
              </a:defRPr>
            </a:lvl1pPr>
          </a:lstStyle>
          <a:p>
            <a:pPr latinLnBrk="1" hangingPunct="1">
              <a:defRPr/>
            </a:pPr>
            <a:fld id="{8BF1A4B1-3846-47B8-AAD5-D75DF84A32B9}" type="slidenum">
              <a:rPr lang="ko-KR" altLang="en-US" kern="1200" smtClean="0">
                <a:solidFill>
                  <a:prstClr val="black">
                    <a:tint val="75000"/>
                  </a:prstClr>
                </a:solidFill>
                <a:cs typeface="+mn-cs"/>
              </a:rPr>
            </a:fld>
            <a:endParaRPr lang="ko-KR" altLang="en-US" kern="1200" dirty="0">
              <a:solidFill>
                <a:prstClr val="black">
                  <a:tint val="75000"/>
                </a:prstClr>
              </a:solidFill>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_OBJECTS_WITH_TEXT">
    <p:spTree>
      <p:nvGrpSpPr>
        <p:cNvPr id="1" name=""/>
        <p:cNvGrpSpPr/>
        <p:nvPr/>
      </p:nvGrpSpPr>
      <p:grpSpPr>
        <a:xfrm>
          <a:off x="0" y="0"/>
          <a:ext cx="0" cy="0"/>
          <a:chOff x="0" y="0"/>
          <a:chExt cx="0" cy="0"/>
        </a:xfrm>
      </p:grpSpPr>
      <p:sp>
        <p:nvSpPr>
          <p:cNvPr id="48" name="제목 텍스트"/>
          <p:cNvSpPr txBox="1">
            <a:spLocks noGrp="1"/>
          </p:cNvSpPr>
          <p:nvPr>
            <p:ph type="title" hasCustomPrompt="1"/>
          </p:nvPr>
        </p:nvSpPr>
        <p:spPr>
          <a:xfrm>
            <a:off x="839787" y="365125"/>
            <a:ext cx="10515601" cy="1325563"/>
          </a:xfrm>
          <a:prstGeom prst="rect">
            <a:avLst/>
          </a:prstGeom>
        </p:spPr>
        <p:txBody>
          <a:bodyPr/>
          <a:lstStyle>
            <a:lvl1pPr>
              <a:defRPr/>
            </a:lvl1pPr>
          </a:lstStyle>
          <a:p>
            <a:r>
              <a:rPr dirty="0" err="1"/>
              <a:t>제목</a:t>
            </a:r>
            <a:r>
              <a:rPr dirty="0"/>
              <a:t> </a:t>
            </a:r>
            <a:r>
              <a:rPr dirty="0" err="1"/>
              <a:t>텍스트</a:t>
            </a:r>
            <a:endParaRPr dirty="0"/>
          </a:p>
        </p:txBody>
      </p:sp>
      <p:sp>
        <p:nvSpPr>
          <p:cNvPr id="49" name="본문 첫 번째 줄…"/>
          <p:cNvSpPr txBox="1">
            <a:spLocks noGrp="1"/>
          </p:cNvSpPr>
          <p:nvPr>
            <p:ph type="body" sz="quarter" idx="1" hasCustomPrompt="1"/>
          </p:nvPr>
        </p:nvSpPr>
        <p:spPr>
          <a:xfrm>
            <a:off x="839787" y="1681163"/>
            <a:ext cx="5157789" cy="823913"/>
          </a:xfrm>
          <a:prstGeom prst="rect">
            <a:avLst/>
          </a:prstGeom>
        </p:spPr>
        <p:txBody>
          <a:bodyPr anchor="b"/>
          <a:lstStyle>
            <a:lvl1pPr marL="228600" indent="0">
              <a:buClrTx/>
              <a:buSzTx/>
              <a:buFontTx/>
              <a:buNone/>
              <a:defRPr sz="2400" b="1"/>
            </a:lvl1pPr>
            <a:lvl2pPr marL="228600" indent="457200">
              <a:buClrTx/>
              <a:buSzTx/>
              <a:buFontTx/>
              <a:buNone/>
              <a:defRPr sz="2400" b="1"/>
            </a:lvl2pPr>
            <a:lvl3pPr marL="228600" indent="914400">
              <a:buClrTx/>
              <a:buSzTx/>
              <a:buFontTx/>
              <a:buNone/>
              <a:defRPr sz="2400" b="1"/>
            </a:lvl3pPr>
            <a:lvl4pPr marL="228600" indent="1371600">
              <a:buClrTx/>
              <a:buSzTx/>
              <a:buFontTx/>
              <a:buNone/>
              <a:defRPr sz="2400" b="1"/>
            </a:lvl4pPr>
            <a:lvl5pPr marL="228600" indent="1828800">
              <a:buClrTx/>
              <a:buSzTx/>
              <a:buFontTx/>
              <a:buNone/>
              <a:defRPr sz="2400" b="1"/>
            </a:lvl5pPr>
          </a:lstStyle>
          <a:p>
            <a:r>
              <a:rPr dirty="0" err="1"/>
              <a:t>본문</a:t>
            </a:r>
            <a:r>
              <a:rPr dirty="0"/>
              <a:t> 첫 </a:t>
            </a:r>
            <a:r>
              <a:rPr dirty="0" err="1"/>
              <a:t>번째</a:t>
            </a:r>
            <a:r>
              <a:rPr dirty="0"/>
              <a:t> 줄</a:t>
            </a:r>
            <a:endParaRPr dirty="0"/>
          </a:p>
          <a:p>
            <a:pPr lvl="1"/>
            <a:r>
              <a:rPr dirty="0" err="1"/>
              <a:t>본문</a:t>
            </a:r>
            <a:r>
              <a:rPr dirty="0"/>
              <a:t> 두 </a:t>
            </a:r>
            <a:r>
              <a:rPr dirty="0" err="1"/>
              <a:t>번째</a:t>
            </a:r>
            <a:r>
              <a:rPr dirty="0"/>
              <a:t> 줄</a:t>
            </a:r>
            <a:endParaRPr dirty="0"/>
          </a:p>
          <a:p>
            <a:pPr lvl="2"/>
            <a:r>
              <a:rPr dirty="0" err="1"/>
              <a:t>본문</a:t>
            </a:r>
            <a:r>
              <a:rPr dirty="0"/>
              <a:t> 세 </a:t>
            </a:r>
            <a:r>
              <a:rPr dirty="0" err="1"/>
              <a:t>번째</a:t>
            </a:r>
            <a:r>
              <a:rPr dirty="0"/>
              <a:t> 줄</a:t>
            </a:r>
            <a:endParaRPr dirty="0"/>
          </a:p>
          <a:p>
            <a:pPr lvl="3"/>
            <a:r>
              <a:rPr dirty="0" err="1"/>
              <a:t>본문</a:t>
            </a:r>
            <a:r>
              <a:rPr dirty="0"/>
              <a:t> 네 </a:t>
            </a:r>
            <a:r>
              <a:rPr dirty="0" err="1"/>
              <a:t>번째</a:t>
            </a:r>
            <a:r>
              <a:rPr dirty="0"/>
              <a:t> 줄</a:t>
            </a:r>
            <a:endParaRPr dirty="0"/>
          </a:p>
          <a:p>
            <a:pPr lvl="4"/>
            <a:r>
              <a:rPr dirty="0" err="1"/>
              <a:t>본문</a:t>
            </a:r>
            <a:r>
              <a:rPr dirty="0"/>
              <a:t> </a:t>
            </a:r>
            <a:r>
              <a:rPr dirty="0" err="1"/>
              <a:t>다섯</a:t>
            </a:r>
            <a:r>
              <a:rPr dirty="0"/>
              <a:t> </a:t>
            </a:r>
            <a:r>
              <a:rPr dirty="0" err="1"/>
              <a:t>번째</a:t>
            </a:r>
            <a:r>
              <a:rPr dirty="0"/>
              <a:t> 줄</a:t>
            </a:r>
            <a:endParaRPr dirty="0"/>
          </a:p>
        </p:txBody>
      </p:sp>
      <p:sp>
        <p:nvSpPr>
          <p:cNvPr id="50" name="Shape 43"/>
          <p:cNvSpPr txBox="1">
            <a:spLocks noGrp="1"/>
          </p:cNvSpPr>
          <p:nvPr>
            <p:ph type="body" sz="half" idx="13"/>
          </p:nvPr>
        </p:nvSpPr>
        <p:spPr>
          <a:xfrm>
            <a:off x="839787" y="2505075"/>
            <a:ext cx="5157788" cy="3684588"/>
          </a:xfrm>
          <a:prstGeom prst="rect">
            <a:avLst/>
          </a:prstGeom>
        </p:spPr>
        <p:txBody>
          <a:bodyPr/>
          <a:lstStyle>
            <a:lvl1pPr>
              <a:defRPr/>
            </a:lvl1pPr>
          </a:lstStyle>
          <a:p>
            <a:endParaRPr dirty="0"/>
          </a:p>
        </p:txBody>
      </p:sp>
      <p:sp>
        <p:nvSpPr>
          <p:cNvPr id="51" name="Shape 44"/>
          <p:cNvSpPr txBox="1">
            <a:spLocks noGrp="1"/>
          </p:cNvSpPr>
          <p:nvPr>
            <p:ph type="body" sz="quarter" idx="14"/>
          </p:nvPr>
        </p:nvSpPr>
        <p:spPr>
          <a:xfrm>
            <a:off x="6172200" y="1681163"/>
            <a:ext cx="5183188" cy="823913"/>
          </a:xfrm>
          <a:prstGeom prst="rect">
            <a:avLst/>
          </a:prstGeom>
        </p:spPr>
        <p:txBody>
          <a:bodyPr anchor="b"/>
          <a:lstStyle>
            <a:lvl1pPr>
              <a:defRPr/>
            </a:lvl1pPr>
          </a:lstStyle>
          <a:p>
            <a:pPr marL="228600" indent="0">
              <a:buClrTx/>
              <a:buSzTx/>
              <a:buFontTx/>
              <a:buNone/>
              <a:defRPr sz="2400" b="1"/>
            </a:pPr>
            <a:endParaRPr dirty="0"/>
          </a:p>
        </p:txBody>
      </p:sp>
      <p:sp>
        <p:nvSpPr>
          <p:cNvPr id="52" name="Shape 45"/>
          <p:cNvSpPr txBox="1">
            <a:spLocks noGrp="1"/>
          </p:cNvSpPr>
          <p:nvPr>
            <p:ph type="body" sz="half" idx="15"/>
          </p:nvPr>
        </p:nvSpPr>
        <p:spPr>
          <a:xfrm>
            <a:off x="6172200" y="2505075"/>
            <a:ext cx="5183188" cy="3684588"/>
          </a:xfrm>
          <a:prstGeom prst="rect">
            <a:avLst/>
          </a:prstGeom>
        </p:spPr>
        <p:txBody>
          <a:bodyPr/>
          <a:lstStyle>
            <a:lvl1pPr>
              <a:defRPr/>
            </a:lvl1pPr>
          </a:lstStyle>
          <a:p>
            <a:endParaRPr dirty="0"/>
          </a:p>
        </p:txBody>
      </p:sp>
      <p:sp>
        <p:nvSpPr>
          <p:cNvPr id="53" name="슬라이드 번호"/>
          <p:cNvSpPr txBox="1">
            <a:spLocks noGrp="1"/>
          </p:cNvSpPr>
          <p:nvPr>
            <p:ph type="sldNum" sz="quarter" idx="2"/>
          </p:nvPr>
        </p:nvSpPr>
        <p:spPr>
          <a:prstGeom prst="rect">
            <a:avLst/>
          </a:prstGeom>
        </p:spPr>
        <p:txBody>
          <a:bodyPr/>
          <a:lstStyle>
            <a:lvl1pPr>
              <a:defRPr/>
            </a:lvl1pPr>
          </a:lstStyle>
          <a:p>
            <a:fld id="{86CB4B4D-7CA3-9044-876B-883B54F8677D}" type="slidenum">
              <a:rPr lang="en-US" altLang="ko-KR" smtClean="0"/>
            </a:fld>
            <a:endParaRPr lang="en-US" altLang="ko-KR" dirty="0"/>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_ONLY">
    <p:spTree>
      <p:nvGrpSpPr>
        <p:cNvPr id="1" name=""/>
        <p:cNvGrpSpPr/>
        <p:nvPr/>
      </p:nvGrpSpPr>
      <p:grpSpPr>
        <a:xfrm>
          <a:off x="0" y="0"/>
          <a:ext cx="0" cy="0"/>
          <a:chOff x="0" y="0"/>
          <a:chExt cx="0" cy="0"/>
        </a:xfrm>
      </p:grpSpPr>
      <p:sp>
        <p:nvSpPr>
          <p:cNvPr id="60" name="제목 텍스트"/>
          <p:cNvSpPr txBox="1">
            <a:spLocks noGrp="1"/>
          </p:cNvSpPr>
          <p:nvPr>
            <p:ph type="title" hasCustomPrompt="1"/>
          </p:nvPr>
        </p:nvSpPr>
        <p:spPr>
          <a:prstGeom prst="rect">
            <a:avLst/>
          </a:prstGeom>
        </p:spPr>
        <p:txBody>
          <a:bodyPr/>
          <a:lstStyle>
            <a:lvl1pPr>
              <a:defRPr/>
            </a:lvl1pPr>
          </a:lstStyle>
          <a:p>
            <a:r>
              <a:rPr dirty="0" err="1"/>
              <a:t>제목</a:t>
            </a:r>
            <a:r>
              <a:rPr dirty="0"/>
              <a:t> </a:t>
            </a:r>
            <a:r>
              <a:rPr dirty="0" err="1"/>
              <a:t>텍스트</a:t>
            </a:r>
            <a:endParaRPr dirty="0"/>
          </a:p>
        </p:txBody>
      </p:sp>
      <p:sp>
        <p:nvSpPr>
          <p:cNvPr id="61" name="슬라이드 번호"/>
          <p:cNvSpPr txBox="1">
            <a:spLocks noGrp="1"/>
          </p:cNvSpPr>
          <p:nvPr>
            <p:ph type="sldNum" sz="quarter" idx="2"/>
          </p:nvPr>
        </p:nvSpPr>
        <p:spPr>
          <a:prstGeom prst="rect">
            <a:avLst/>
          </a:prstGeom>
        </p:spPr>
        <p:txBody>
          <a:bodyPr/>
          <a:lstStyle>
            <a:lvl1pPr>
              <a:defRPr/>
            </a:lvl1pPr>
          </a:lstStyle>
          <a:p>
            <a:fld id="{86CB4B4D-7CA3-9044-876B-883B54F8677D}" type="slidenum">
              <a:rPr lang="en-US" altLang="ko-KR" smtClean="0"/>
            </a:fld>
            <a:endParaRPr lang="en-US" altLang="ko-KR" dirty="0"/>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8" name="슬라이드 번호"/>
          <p:cNvSpPr txBox="1">
            <a:spLocks noGrp="1"/>
          </p:cNvSpPr>
          <p:nvPr>
            <p:ph type="sldNum" sz="quarter" idx="2"/>
          </p:nvPr>
        </p:nvSpPr>
        <p:spPr>
          <a:prstGeom prst="rect">
            <a:avLst/>
          </a:prstGeom>
        </p:spPr>
        <p:txBody>
          <a:bodyPr/>
          <a:lstStyle>
            <a:lvl1pPr>
              <a:defRPr/>
            </a:lvl1pPr>
          </a:lstStyle>
          <a:p>
            <a:fld id="{86CB4B4D-7CA3-9044-876B-883B54F8677D}" type="slidenum">
              <a:rPr lang="en-US" altLang="ko-KR" smtClean="0"/>
            </a:fld>
            <a:endParaRPr lang="en-US" altLang="ko-KR" dirty="0"/>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OBJECT_WITH_CAPTION_TEXT">
    <p:spTree>
      <p:nvGrpSpPr>
        <p:cNvPr id="1" name=""/>
        <p:cNvGrpSpPr/>
        <p:nvPr/>
      </p:nvGrpSpPr>
      <p:grpSpPr>
        <a:xfrm>
          <a:off x="0" y="0"/>
          <a:ext cx="0" cy="0"/>
          <a:chOff x="0" y="0"/>
          <a:chExt cx="0" cy="0"/>
        </a:xfrm>
      </p:grpSpPr>
      <p:sp>
        <p:nvSpPr>
          <p:cNvPr id="75" name="제목 텍스트"/>
          <p:cNvSpPr txBox="1">
            <a:spLocks noGrp="1"/>
          </p:cNvSpPr>
          <p:nvPr>
            <p:ph type="title" hasCustomPrompt="1"/>
          </p:nvPr>
        </p:nvSpPr>
        <p:spPr>
          <a:xfrm>
            <a:off x="839787" y="457200"/>
            <a:ext cx="3932239" cy="1600200"/>
          </a:xfrm>
          <a:prstGeom prst="rect">
            <a:avLst/>
          </a:prstGeom>
        </p:spPr>
        <p:txBody>
          <a:bodyPr anchor="b"/>
          <a:lstStyle>
            <a:lvl1pPr>
              <a:defRPr sz="3200"/>
            </a:lvl1pPr>
          </a:lstStyle>
          <a:p>
            <a:r>
              <a:rPr dirty="0" err="1"/>
              <a:t>제목</a:t>
            </a:r>
            <a:r>
              <a:rPr dirty="0"/>
              <a:t> </a:t>
            </a:r>
            <a:r>
              <a:rPr dirty="0" err="1"/>
              <a:t>텍스트</a:t>
            </a:r>
            <a:endParaRPr dirty="0"/>
          </a:p>
        </p:txBody>
      </p:sp>
      <p:sp>
        <p:nvSpPr>
          <p:cNvPr id="76" name="본문 첫 번째 줄…"/>
          <p:cNvSpPr txBox="1">
            <a:spLocks noGrp="1"/>
          </p:cNvSpPr>
          <p:nvPr>
            <p:ph type="body" sz="half" idx="1" hasCustomPrompt="1"/>
          </p:nvPr>
        </p:nvSpPr>
        <p:spPr>
          <a:xfrm>
            <a:off x="5183187" y="987425"/>
            <a:ext cx="6172201" cy="4873625"/>
          </a:xfrm>
          <a:prstGeom prst="rect">
            <a:avLst/>
          </a:prstGeom>
        </p:spPr>
        <p:txBody>
          <a:bodyPr/>
          <a:lstStyle>
            <a:lvl1pPr indent="-431800">
              <a:buSzPts val="3200"/>
              <a:defRPr sz="3200"/>
            </a:lvl1pPr>
            <a:lvl2pPr marL="972185" indent="-464185">
              <a:buSzPts val="3200"/>
              <a:defRPr sz="3200"/>
            </a:lvl2pPr>
            <a:lvl3pPr marL="1498600" indent="-508000">
              <a:buSzPts val="3200"/>
              <a:defRPr sz="3200"/>
            </a:lvl3pPr>
            <a:lvl4pPr marL="2042160" indent="-568960">
              <a:buSzPts val="3200"/>
              <a:defRPr sz="3200"/>
            </a:lvl4pPr>
            <a:lvl5pPr marL="2499360" indent="-568960">
              <a:buSzPts val="3200"/>
              <a:defRPr sz="3200"/>
            </a:lvl5pPr>
          </a:lstStyle>
          <a:p>
            <a:r>
              <a:rPr dirty="0" err="1"/>
              <a:t>본문</a:t>
            </a:r>
            <a:r>
              <a:rPr dirty="0"/>
              <a:t> 첫 </a:t>
            </a:r>
            <a:r>
              <a:rPr dirty="0" err="1"/>
              <a:t>번째</a:t>
            </a:r>
            <a:r>
              <a:rPr dirty="0"/>
              <a:t> 줄</a:t>
            </a:r>
            <a:endParaRPr dirty="0"/>
          </a:p>
          <a:p>
            <a:pPr lvl="1"/>
            <a:r>
              <a:rPr dirty="0" err="1"/>
              <a:t>본문</a:t>
            </a:r>
            <a:r>
              <a:rPr dirty="0"/>
              <a:t> 두 </a:t>
            </a:r>
            <a:r>
              <a:rPr dirty="0" err="1"/>
              <a:t>번째</a:t>
            </a:r>
            <a:r>
              <a:rPr dirty="0"/>
              <a:t> 줄</a:t>
            </a:r>
            <a:endParaRPr dirty="0"/>
          </a:p>
          <a:p>
            <a:pPr lvl="2"/>
            <a:r>
              <a:rPr dirty="0" err="1"/>
              <a:t>본문</a:t>
            </a:r>
            <a:r>
              <a:rPr dirty="0"/>
              <a:t> 세 </a:t>
            </a:r>
            <a:r>
              <a:rPr dirty="0" err="1"/>
              <a:t>번째</a:t>
            </a:r>
            <a:r>
              <a:rPr dirty="0"/>
              <a:t> 줄</a:t>
            </a:r>
            <a:endParaRPr dirty="0"/>
          </a:p>
          <a:p>
            <a:pPr lvl="3"/>
            <a:r>
              <a:rPr dirty="0" err="1"/>
              <a:t>본문</a:t>
            </a:r>
            <a:r>
              <a:rPr dirty="0"/>
              <a:t> 네 </a:t>
            </a:r>
            <a:r>
              <a:rPr dirty="0" err="1"/>
              <a:t>번째</a:t>
            </a:r>
            <a:r>
              <a:rPr dirty="0"/>
              <a:t> 줄</a:t>
            </a:r>
            <a:endParaRPr dirty="0"/>
          </a:p>
          <a:p>
            <a:pPr lvl="4"/>
            <a:r>
              <a:rPr dirty="0" err="1"/>
              <a:t>본문</a:t>
            </a:r>
            <a:r>
              <a:rPr dirty="0"/>
              <a:t> </a:t>
            </a:r>
            <a:r>
              <a:rPr dirty="0" err="1"/>
              <a:t>다섯</a:t>
            </a:r>
            <a:r>
              <a:rPr dirty="0"/>
              <a:t> </a:t>
            </a:r>
            <a:r>
              <a:rPr dirty="0" err="1"/>
              <a:t>번째</a:t>
            </a:r>
            <a:r>
              <a:rPr dirty="0"/>
              <a:t> 줄</a:t>
            </a:r>
            <a:endParaRPr dirty="0"/>
          </a:p>
        </p:txBody>
      </p:sp>
      <p:sp>
        <p:nvSpPr>
          <p:cNvPr id="77" name="Shape 61"/>
          <p:cNvSpPr txBox="1">
            <a:spLocks noGrp="1"/>
          </p:cNvSpPr>
          <p:nvPr>
            <p:ph type="body" sz="quarter" idx="13"/>
          </p:nvPr>
        </p:nvSpPr>
        <p:spPr>
          <a:xfrm>
            <a:off x="839787" y="2057400"/>
            <a:ext cx="3932238" cy="3811588"/>
          </a:xfrm>
          <a:prstGeom prst="rect">
            <a:avLst/>
          </a:prstGeom>
        </p:spPr>
        <p:txBody>
          <a:bodyPr/>
          <a:lstStyle>
            <a:lvl1pPr>
              <a:defRPr/>
            </a:lvl1pPr>
          </a:lstStyle>
          <a:p>
            <a:pPr marL="228600" indent="0">
              <a:buClrTx/>
              <a:buSzTx/>
              <a:buFontTx/>
              <a:buNone/>
              <a:defRPr sz="1600"/>
            </a:pPr>
            <a:endParaRPr dirty="0"/>
          </a:p>
        </p:txBody>
      </p:sp>
      <p:sp>
        <p:nvSpPr>
          <p:cNvPr id="78" name="슬라이드 번호"/>
          <p:cNvSpPr txBox="1">
            <a:spLocks noGrp="1"/>
          </p:cNvSpPr>
          <p:nvPr>
            <p:ph type="sldNum" sz="quarter" idx="2"/>
          </p:nvPr>
        </p:nvSpPr>
        <p:spPr>
          <a:prstGeom prst="rect">
            <a:avLst/>
          </a:prstGeom>
        </p:spPr>
        <p:txBody>
          <a:bodyPr/>
          <a:lstStyle>
            <a:lvl1pPr>
              <a:defRPr/>
            </a:lvl1pPr>
          </a:lstStyle>
          <a:p>
            <a:fld id="{86CB4B4D-7CA3-9044-876B-883B54F8677D}" type="slidenum">
              <a:rPr lang="en-US" altLang="ko-KR" smtClean="0"/>
            </a:fld>
            <a:endParaRPr lang="en-US" altLang="ko-KR" dirty="0"/>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ICTURE_WITH_CAPTION_TEXT">
    <p:spTree>
      <p:nvGrpSpPr>
        <p:cNvPr id="1" name=""/>
        <p:cNvGrpSpPr/>
        <p:nvPr/>
      </p:nvGrpSpPr>
      <p:grpSpPr>
        <a:xfrm>
          <a:off x="0" y="0"/>
          <a:ext cx="0" cy="0"/>
          <a:chOff x="0" y="0"/>
          <a:chExt cx="0" cy="0"/>
        </a:xfrm>
      </p:grpSpPr>
      <p:sp>
        <p:nvSpPr>
          <p:cNvPr id="85" name="제목 텍스트"/>
          <p:cNvSpPr txBox="1">
            <a:spLocks noGrp="1"/>
          </p:cNvSpPr>
          <p:nvPr>
            <p:ph type="title" hasCustomPrompt="1"/>
          </p:nvPr>
        </p:nvSpPr>
        <p:spPr>
          <a:xfrm>
            <a:off x="839787" y="457200"/>
            <a:ext cx="3932239" cy="1600200"/>
          </a:xfrm>
          <a:prstGeom prst="rect">
            <a:avLst/>
          </a:prstGeom>
        </p:spPr>
        <p:txBody>
          <a:bodyPr anchor="b"/>
          <a:lstStyle>
            <a:lvl1pPr>
              <a:defRPr sz="3200"/>
            </a:lvl1pPr>
          </a:lstStyle>
          <a:p>
            <a:r>
              <a:rPr dirty="0" err="1"/>
              <a:t>제목</a:t>
            </a:r>
            <a:r>
              <a:rPr dirty="0"/>
              <a:t> </a:t>
            </a:r>
            <a:r>
              <a:rPr dirty="0" err="1"/>
              <a:t>텍스트</a:t>
            </a:r>
            <a:endParaRPr dirty="0"/>
          </a:p>
        </p:txBody>
      </p:sp>
      <p:sp>
        <p:nvSpPr>
          <p:cNvPr id="86" name="Shape 67"/>
          <p:cNvSpPr>
            <a:spLocks noGrp="1"/>
          </p:cNvSpPr>
          <p:nvPr>
            <p:ph type="pic" sz="half" idx="13"/>
          </p:nvPr>
        </p:nvSpPr>
        <p:spPr>
          <a:xfrm>
            <a:off x="5183187" y="987425"/>
            <a:ext cx="6172201" cy="4873625"/>
          </a:xfrm>
          <a:prstGeom prst="rect">
            <a:avLst/>
          </a:prstGeom>
        </p:spPr>
        <p:txBody>
          <a:bodyPr lIns="91439" tIns="45719" rIns="91439" bIns="45719">
            <a:noAutofit/>
          </a:bodyPr>
          <a:lstStyle>
            <a:lvl1pPr>
              <a:defRPr/>
            </a:lvl1pPr>
          </a:lstStyle>
          <a:p>
            <a:endParaRPr dirty="0"/>
          </a:p>
        </p:txBody>
      </p:sp>
      <p:sp>
        <p:nvSpPr>
          <p:cNvPr id="87" name="본문 첫 번째 줄…"/>
          <p:cNvSpPr txBox="1">
            <a:spLocks noGrp="1"/>
          </p:cNvSpPr>
          <p:nvPr>
            <p:ph type="body" sz="quarter" idx="1" hasCustomPrompt="1"/>
          </p:nvPr>
        </p:nvSpPr>
        <p:spPr>
          <a:xfrm>
            <a:off x="839787" y="2057400"/>
            <a:ext cx="3932239" cy="3811588"/>
          </a:xfrm>
          <a:prstGeom prst="rect">
            <a:avLst/>
          </a:prstGeom>
        </p:spPr>
        <p:txBody>
          <a:bodyPr/>
          <a:lstStyle>
            <a:lvl1pPr marL="228600" indent="0">
              <a:buClrTx/>
              <a:buSzTx/>
              <a:buFontTx/>
              <a:buNone/>
              <a:defRPr sz="1600"/>
            </a:lvl1pPr>
            <a:lvl2pPr marL="228600" indent="457200">
              <a:buClrTx/>
              <a:buSzTx/>
              <a:buFontTx/>
              <a:buNone/>
              <a:defRPr sz="1600"/>
            </a:lvl2pPr>
            <a:lvl3pPr marL="228600" indent="914400">
              <a:buClrTx/>
              <a:buSzTx/>
              <a:buFontTx/>
              <a:buNone/>
              <a:defRPr sz="1600"/>
            </a:lvl3pPr>
            <a:lvl4pPr marL="228600" indent="1371600">
              <a:buClrTx/>
              <a:buSzTx/>
              <a:buFontTx/>
              <a:buNone/>
              <a:defRPr sz="1600"/>
            </a:lvl4pPr>
            <a:lvl5pPr marL="228600" indent="1828800">
              <a:buClrTx/>
              <a:buSzTx/>
              <a:buFontTx/>
              <a:buNone/>
              <a:defRPr sz="1600"/>
            </a:lvl5pPr>
          </a:lstStyle>
          <a:p>
            <a:r>
              <a:rPr dirty="0" err="1"/>
              <a:t>본문</a:t>
            </a:r>
            <a:r>
              <a:rPr dirty="0"/>
              <a:t> 첫 </a:t>
            </a:r>
            <a:r>
              <a:rPr dirty="0" err="1"/>
              <a:t>번째</a:t>
            </a:r>
            <a:r>
              <a:rPr dirty="0"/>
              <a:t> 줄</a:t>
            </a:r>
            <a:endParaRPr dirty="0"/>
          </a:p>
          <a:p>
            <a:pPr lvl="1"/>
            <a:r>
              <a:rPr dirty="0" err="1"/>
              <a:t>본문</a:t>
            </a:r>
            <a:r>
              <a:rPr dirty="0"/>
              <a:t> 두 </a:t>
            </a:r>
            <a:r>
              <a:rPr dirty="0" err="1"/>
              <a:t>번째</a:t>
            </a:r>
            <a:r>
              <a:rPr dirty="0"/>
              <a:t> 줄</a:t>
            </a:r>
            <a:endParaRPr dirty="0"/>
          </a:p>
          <a:p>
            <a:pPr lvl="2"/>
            <a:r>
              <a:rPr dirty="0" err="1"/>
              <a:t>본문</a:t>
            </a:r>
            <a:r>
              <a:rPr dirty="0"/>
              <a:t> 세 </a:t>
            </a:r>
            <a:r>
              <a:rPr dirty="0" err="1"/>
              <a:t>번째</a:t>
            </a:r>
            <a:r>
              <a:rPr dirty="0"/>
              <a:t> 줄</a:t>
            </a:r>
            <a:endParaRPr dirty="0"/>
          </a:p>
          <a:p>
            <a:pPr lvl="3"/>
            <a:r>
              <a:rPr dirty="0" err="1"/>
              <a:t>본문</a:t>
            </a:r>
            <a:r>
              <a:rPr dirty="0"/>
              <a:t> 네 </a:t>
            </a:r>
            <a:r>
              <a:rPr dirty="0" err="1"/>
              <a:t>번째</a:t>
            </a:r>
            <a:r>
              <a:rPr dirty="0"/>
              <a:t> 줄</a:t>
            </a:r>
            <a:endParaRPr dirty="0"/>
          </a:p>
          <a:p>
            <a:pPr lvl="4"/>
            <a:r>
              <a:rPr dirty="0" err="1"/>
              <a:t>본문</a:t>
            </a:r>
            <a:r>
              <a:rPr dirty="0"/>
              <a:t> </a:t>
            </a:r>
            <a:r>
              <a:rPr dirty="0" err="1"/>
              <a:t>다섯</a:t>
            </a:r>
            <a:r>
              <a:rPr dirty="0"/>
              <a:t> </a:t>
            </a:r>
            <a:r>
              <a:rPr dirty="0" err="1"/>
              <a:t>번째</a:t>
            </a:r>
            <a:r>
              <a:rPr dirty="0"/>
              <a:t> 줄</a:t>
            </a:r>
            <a:endParaRPr dirty="0"/>
          </a:p>
        </p:txBody>
      </p:sp>
      <p:sp>
        <p:nvSpPr>
          <p:cNvPr id="88" name="슬라이드 번호"/>
          <p:cNvSpPr txBox="1">
            <a:spLocks noGrp="1"/>
          </p:cNvSpPr>
          <p:nvPr>
            <p:ph type="sldNum" sz="quarter" idx="2"/>
          </p:nvPr>
        </p:nvSpPr>
        <p:spPr>
          <a:prstGeom prst="rect">
            <a:avLst/>
          </a:prstGeom>
        </p:spPr>
        <p:txBody>
          <a:bodyPr/>
          <a:lstStyle>
            <a:lvl1pPr>
              <a:defRPr/>
            </a:lvl1pPr>
          </a:lstStyle>
          <a:p>
            <a:fld id="{86CB4B4D-7CA3-9044-876B-883B54F8677D}" type="slidenum">
              <a:rPr lang="en-US" altLang="ko-KR" smtClean="0"/>
            </a:fld>
            <a:endParaRPr lang="en-US" altLang="ko-KR" dirty="0"/>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VERTICAL_TEXT">
    <p:spTree>
      <p:nvGrpSpPr>
        <p:cNvPr id="1" name=""/>
        <p:cNvGrpSpPr/>
        <p:nvPr/>
      </p:nvGrpSpPr>
      <p:grpSpPr>
        <a:xfrm>
          <a:off x="0" y="0"/>
          <a:ext cx="0" cy="0"/>
          <a:chOff x="0" y="0"/>
          <a:chExt cx="0" cy="0"/>
        </a:xfrm>
      </p:grpSpPr>
      <p:sp>
        <p:nvSpPr>
          <p:cNvPr id="95" name="제목 텍스트"/>
          <p:cNvSpPr txBox="1">
            <a:spLocks noGrp="1"/>
          </p:cNvSpPr>
          <p:nvPr>
            <p:ph type="title" hasCustomPrompt="1"/>
          </p:nvPr>
        </p:nvSpPr>
        <p:spPr>
          <a:prstGeom prst="rect">
            <a:avLst/>
          </a:prstGeom>
        </p:spPr>
        <p:txBody>
          <a:bodyPr/>
          <a:lstStyle>
            <a:lvl1pPr>
              <a:defRPr/>
            </a:lvl1pPr>
          </a:lstStyle>
          <a:p>
            <a:r>
              <a:rPr dirty="0" err="1"/>
              <a:t>제목</a:t>
            </a:r>
            <a:r>
              <a:rPr dirty="0"/>
              <a:t> </a:t>
            </a:r>
            <a:r>
              <a:rPr dirty="0" err="1"/>
              <a:t>텍스트</a:t>
            </a:r>
            <a:endParaRPr dirty="0"/>
          </a:p>
        </p:txBody>
      </p:sp>
      <p:sp>
        <p:nvSpPr>
          <p:cNvPr id="96" name="본문 첫 번째 줄…"/>
          <p:cNvSpPr txBox="1">
            <a:spLocks noGrp="1"/>
          </p:cNvSpPr>
          <p:nvPr>
            <p:ph type="body" idx="1" hasCustomPrompt="1"/>
          </p:nvPr>
        </p:nvSpPr>
        <p:spPr>
          <a:xfrm rot="5400000">
            <a:off x="3920330" y="-1256506"/>
            <a:ext cx="4351339" cy="10515601"/>
          </a:xfrm>
          <a:prstGeom prst="rect">
            <a:avLst/>
          </a:prstGeom>
        </p:spPr>
        <p:txBody>
          <a:bodyPr/>
          <a:lstStyle>
            <a:lvl1pPr>
              <a:defRPr/>
            </a:lvl1pPr>
            <a:lvl2pPr>
              <a:defRPr/>
            </a:lvl2pPr>
            <a:lvl3pPr>
              <a:defRPr/>
            </a:lvl3pPr>
            <a:lvl4pPr>
              <a:defRPr/>
            </a:lvl4pPr>
            <a:lvl5pPr>
              <a:defRPr/>
            </a:lvl5pPr>
          </a:lstStyle>
          <a:p>
            <a:r>
              <a:rPr dirty="0" err="1"/>
              <a:t>본문</a:t>
            </a:r>
            <a:r>
              <a:rPr dirty="0"/>
              <a:t> 첫 </a:t>
            </a:r>
            <a:r>
              <a:rPr dirty="0" err="1"/>
              <a:t>번째</a:t>
            </a:r>
            <a:r>
              <a:rPr dirty="0"/>
              <a:t> 줄</a:t>
            </a:r>
            <a:endParaRPr dirty="0"/>
          </a:p>
          <a:p>
            <a:pPr lvl="1"/>
            <a:r>
              <a:rPr dirty="0" err="1"/>
              <a:t>본문</a:t>
            </a:r>
            <a:r>
              <a:rPr dirty="0"/>
              <a:t> 두 </a:t>
            </a:r>
            <a:r>
              <a:rPr dirty="0" err="1"/>
              <a:t>번째</a:t>
            </a:r>
            <a:r>
              <a:rPr dirty="0"/>
              <a:t> 줄</a:t>
            </a:r>
            <a:endParaRPr dirty="0"/>
          </a:p>
          <a:p>
            <a:pPr lvl="2"/>
            <a:r>
              <a:rPr dirty="0" err="1"/>
              <a:t>본문</a:t>
            </a:r>
            <a:r>
              <a:rPr dirty="0"/>
              <a:t> 세 </a:t>
            </a:r>
            <a:r>
              <a:rPr dirty="0" err="1"/>
              <a:t>번째</a:t>
            </a:r>
            <a:r>
              <a:rPr dirty="0"/>
              <a:t> 줄</a:t>
            </a:r>
            <a:endParaRPr dirty="0"/>
          </a:p>
          <a:p>
            <a:pPr lvl="3"/>
            <a:r>
              <a:rPr dirty="0" err="1"/>
              <a:t>본문</a:t>
            </a:r>
            <a:r>
              <a:rPr dirty="0"/>
              <a:t> 네 </a:t>
            </a:r>
            <a:r>
              <a:rPr dirty="0" err="1"/>
              <a:t>번째</a:t>
            </a:r>
            <a:r>
              <a:rPr dirty="0"/>
              <a:t> 줄</a:t>
            </a:r>
            <a:endParaRPr dirty="0"/>
          </a:p>
          <a:p>
            <a:pPr lvl="4"/>
            <a:r>
              <a:rPr dirty="0" err="1"/>
              <a:t>본문</a:t>
            </a:r>
            <a:r>
              <a:rPr dirty="0"/>
              <a:t> </a:t>
            </a:r>
            <a:r>
              <a:rPr dirty="0" err="1"/>
              <a:t>다섯</a:t>
            </a:r>
            <a:r>
              <a:rPr dirty="0"/>
              <a:t> </a:t>
            </a:r>
            <a:r>
              <a:rPr dirty="0" err="1"/>
              <a:t>번째</a:t>
            </a:r>
            <a:r>
              <a:rPr dirty="0"/>
              <a:t> 줄</a:t>
            </a:r>
            <a:endParaRPr dirty="0"/>
          </a:p>
        </p:txBody>
      </p:sp>
      <p:sp>
        <p:nvSpPr>
          <p:cNvPr id="97" name="슬라이드 번호"/>
          <p:cNvSpPr txBox="1">
            <a:spLocks noGrp="1"/>
          </p:cNvSpPr>
          <p:nvPr>
            <p:ph type="sldNum" sz="quarter" idx="2"/>
          </p:nvPr>
        </p:nvSpPr>
        <p:spPr>
          <a:prstGeom prst="rect">
            <a:avLst/>
          </a:prstGeom>
        </p:spPr>
        <p:txBody>
          <a:bodyPr/>
          <a:lstStyle>
            <a:lvl1pPr>
              <a:defRPr/>
            </a:lvl1pPr>
          </a:lstStyle>
          <a:p>
            <a:fld id="{86CB4B4D-7CA3-9044-876B-883B54F8677D}" type="slidenum">
              <a:rPr lang="en-US" altLang="ko-KR" smtClean="0"/>
            </a:fld>
            <a:endParaRPr lang="en-US" altLang="ko-KR" dirty="0"/>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제목 텍스트"/>
          <p:cNvSpPr txBox="1">
            <a:spLocks noGrp="1"/>
          </p:cNvSpPr>
          <p:nvPr>
            <p:ph type="title"/>
          </p:nvPr>
        </p:nvSpPr>
        <p:spPr>
          <a:xfrm>
            <a:off x="838200" y="365125"/>
            <a:ext cx="10515600" cy="1325563"/>
          </a:xfrm>
          <a:prstGeom prst="rect">
            <a:avLst/>
          </a:prstGeom>
          <a:ln w="12700">
            <a:miter lim="400000"/>
          </a:ln>
        </p:spPr>
        <p:txBody>
          <a:bodyPr lIns="91424" tIns="91424" rIns="91424" bIns="91424" anchor="ctr">
            <a:normAutofit/>
          </a:bodyPr>
          <a:lstStyle/>
          <a:p>
            <a:r>
              <a:rPr dirty="0" err="1"/>
              <a:t>제목</a:t>
            </a:r>
            <a:r>
              <a:rPr dirty="0"/>
              <a:t> </a:t>
            </a:r>
            <a:r>
              <a:rPr dirty="0" err="1"/>
              <a:t>텍스트</a:t>
            </a:r>
            <a:endParaRPr dirty="0"/>
          </a:p>
        </p:txBody>
      </p:sp>
      <p:sp>
        <p:nvSpPr>
          <p:cNvPr id="3" name="본문 첫 번째 줄…"/>
          <p:cNvSpPr txBox="1">
            <a:spLocks noGrp="1"/>
          </p:cNvSpPr>
          <p:nvPr>
            <p:ph type="body" idx="1"/>
          </p:nvPr>
        </p:nvSpPr>
        <p:spPr>
          <a:xfrm>
            <a:off x="838200" y="1825625"/>
            <a:ext cx="10515600" cy="4351338"/>
          </a:xfrm>
          <a:prstGeom prst="rect">
            <a:avLst/>
          </a:prstGeom>
          <a:ln w="12700">
            <a:miter lim="400000"/>
          </a:ln>
        </p:spPr>
        <p:txBody>
          <a:bodyPr lIns="91424" tIns="91424" rIns="91424" bIns="91424">
            <a:normAutofit/>
          </a:bodyPr>
          <a:lstStyle/>
          <a:p>
            <a:r>
              <a:rPr dirty="0" err="1"/>
              <a:t>본문</a:t>
            </a:r>
            <a:r>
              <a:rPr dirty="0"/>
              <a:t> 첫 </a:t>
            </a:r>
            <a:r>
              <a:rPr dirty="0" err="1"/>
              <a:t>번째</a:t>
            </a:r>
            <a:r>
              <a:rPr dirty="0"/>
              <a:t> 줄</a:t>
            </a:r>
            <a:endParaRPr dirty="0"/>
          </a:p>
          <a:p>
            <a:pPr lvl="1"/>
            <a:r>
              <a:rPr dirty="0" err="1"/>
              <a:t>본문</a:t>
            </a:r>
            <a:r>
              <a:rPr dirty="0"/>
              <a:t> 두 </a:t>
            </a:r>
            <a:r>
              <a:rPr dirty="0" err="1"/>
              <a:t>번째</a:t>
            </a:r>
            <a:r>
              <a:rPr dirty="0"/>
              <a:t> 줄</a:t>
            </a:r>
            <a:endParaRPr dirty="0"/>
          </a:p>
          <a:p>
            <a:pPr lvl="2"/>
            <a:r>
              <a:rPr dirty="0" err="1"/>
              <a:t>본문</a:t>
            </a:r>
            <a:r>
              <a:rPr dirty="0"/>
              <a:t> 세 </a:t>
            </a:r>
            <a:r>
              <a:rPr dirty="0" err="1"/>
              <a:t>번째</a:t>
            </a:r>
            <a:r>
              <a:rPr dirty="0"/>
              <a:t> 줄</a:t>
            </a:r>
            <a:endParaRPr dirty="0"/>
          </a:p>
          <a:p>
            <a:pPr lvl="3"/>
            <a:r>
              <a:rPr dirty="0" err="1"/>
              <a:t>본문</a:t>
            </a:r>
            <a:r>
              <a:rPr dirty="0"/>
              <a:t> 네 </a:t>
            </a:r>
            <a:r>
              <a:rPr dirty="0" err="1"/>
              <a:t>번째</a:t>
            </a:r>
            <a:r>
              <a:rPr dirty="0"/>
              <a:t> 줄</a:t>
            </a:r>
            <a:endParaRPr dirty="0"/>
          </a:p>
          <a:p>
            <a:pPr lvl="4"/>
            <a:r>
              <a:rPr dirty="0" err="1"/>
              <a:t>본문</a:t>
            </a:r>
            <a:r>
              <a:rPr dirty="0"/>
              <a:t> </a:t>
            </a:r>
            <a:r>
              <a:rPr dirty="0" err="1"/>
              <a:t>다섯</a:t>
            </a:r>
            <a:r>
              <a:rPr dirty="0"/>
              <a:t> </a:t>
            </a:r>
            <a:r>
              <a:rPr dirty="0" err="1"/>
              <a:t>번째</a:t>
            </a:r>
            <a:r>
              <a:rPr dirty="0"/>
              <a:t> 줄</a:t>
            </a:r>
            <a:endParaRPr dirty="0"/>
          </a:p>
        </p:txBody>
      </p:sp>
      <p:sp>
        <p:nvSpPr>
          <p:cNvPr id="4" name="슬라이드 번호"/>
          <p:cNvSpPr txBox="1">
            <a:spLocks noGrp="1"/>
          </p:cNvSpPr>
          <p:nvPr>
            <p:ph type="sldNum" sz="quarter" idx="2"/>
          </p:nvPr>
        </p:nvSpPr>
        <p:spPr>
          <a:xfrm>
            <a:off x="11069149" y="6400435"/>
            <a:ext cx="284651" cy="276956"/>
          </a:xfrm>
          <a:prstGeom prst="rect">
            <a:avLst/>
          </a:prstGeom>
          <a:ln w="12700">
            <a:miter lim="400000"/>
          </a:ln>
        </p:spPr>
        <p:txBody>
          <a:bodyPr wrap="none" lIns="45699" tIns="45699" rIns="45699" bIns="45699" anchor="ctr">
            <a:spAutoFit/>
          </a:bodyPr>
          <a:lstStyle>
            <a:lvl1pPr algn="r">
              <a:defRPr sz="1200">
                <a:solidFill>
                  <a:srgbClr val="888888"/>
                </a:solidFill>
                <a:latin typeface="Malgun Gothic" panose="020B0503020000020004" pitchFamily="50" charset="-127"/>
                <a:ea typeface="Malgun Gothic" panose="020B0503020000020004" pitchFamily="50" charset="-127"/>
                <a:cs typeface="Calibri" panose="020F0502020204030204"/>
                <a:sym typeface="Calibri" panose="020F0502020204030204"/>
              </a:defRPr>
            </a:lvl1pPr>
          </a:lstStyle>
          <a:p>
            <a:fld id="{86CB4B4D-7CA3-9044-876B-883B54F8677D}" type="slidenum">
              <a:rPr lang="en-US" altLang="ko-KR" smtClean="0"/>
            </a:fld>
            <a:endParaRPr lang="en-US" altLang="ko-KR"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Malgun Gothic" panose="020B0503020000020004" pitchFamily="50" charset="-127"/>
          <a:ea typeface="Malgun Gothic" panose="020B0503020000020004" pitchFamily="50" charset="-127"/>
          <a:cs typeface="Calibri" panose="020F0502020204030204"/>
          <a:sym typeface="Calibri" panose="020F05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9pPr>
    </p:titleStyle>
    <p:bodyStyle>
      <a:lvl1pPr marL="457200" marR="0" indent="-406400" algn="l" defTabSz="914400" rtl="0" latinLnBrk="0">
        <a:lnSpc>
          <a:spcPct val="90000"/>
        </a:lnSpc>
        <a:spcBef>
          <a:spcPts val="1000"/>
        </a:spcBef>
        <a:spcAft>
          <a:spcPts val="0"/>
        </a:spcAft>
        <a:buClr>
          <a:srgbClr val="000000"/>
        </a:buClr>
        <a:buSzPts val="2800"/>
        <a:buFont typeface="Arial" panose="020B0604020202020204"/>
        <a:buChar char="•"/>
        <a:defRPr sz="2800" b="0" i="0" u="none" strike="noStrike" cap="none" spc="0" baseline="0">
          <a:ln>
            <a:noFill/>
          </a:ln>
          <a:solidFill>
            <a:srgbClr val="000000"/>
          </a:solidFill>
          <a:uFillTx/>
          <a:latin typeface="Malgun Gothic" panose="020B0503020000020004" pitchFamily="50" charset="-127"/>
          <a:ea typeface="Malgun Gothic" panose="020B0503020000020004" pitchFamily="50" charset="-127"/>
          <a:cs typeface="Calibri" panose="020F0502020204030204"/>
          <a:sym typeface="Calibri" panose="020F0502020204030204"/>
        </a:defRPr>
      </a:lvl1pPr>
      <a:lvl2pPr marL="977900" marR="0" indent="-444500" algn="l" defTabSz="914400" rtl="0" latinLnBrk="0">
        <a:lnSpc>
          <a:spcPct val="90000"/>
        </a:lnSpc>
        <a:spcBef>
          <a:spcPts val="1000"/>
        </a:spcBef>
        <a:spcAft>
          <a:spcPts val="0"/>
        </a:spcAft>
        <a:buClr>
          <a:srgbClr val="000000"/>
        </a:buClr>
        <a:buSzPts val="2800"/>
        <a:buFont typeface="Arial" panose="020B0604020202020204"/>
        <a:buChar char="•"/>
        <a:defRPr sz="2800" b="0" i="0" u="none" strike="noStrike" cap="none" spc="0" baseline="0">
          <a:ln>
            <a:noFill/>
          </a:ln>
          <a:solidFill>
            <a:srgbClr val="000000"/>
          </a:solidFill>
          <a:uFillTx/>
          <a:latin typeface="Malgun Gothic" panose="020B0503020000020004" pitchFamily="50" charset="-127"/>
          <a:ea typeface="Malgun Gothic" panose="020B0503020000020004" pitchFamily="50" charset="-127"/>
          <a:cs typeface="Calibri" panose="020F0502020204030204"/>
          <a:sym typeface="Calibri" panose="020F0502020204030204"/>
        </a:defRPr>
      </a:lvl2pPr>
      <a:lvl3pPr marL="1513840" marR="0" indent="-497840" algn="l" defTabSz="914400" rtl="0" latinLnBrk="0">
        <a:lnSpc>
          <a:spcPct val="90000"/>
        </a:lnSpc>
        <a:spcBef>
          <a:spcPts val="1000"/>
        </a:spcBef>
        <a:spcAft>
          <a:spcPts val="0"/>
        </a:spcAft>
        <a:buClr>
          <a:srgbClr val="000000"/>
        </a:buClr>
        <a:buSzPts val="2800"/>
        <a:buFont typeface="Arial" panose="020B0604020202020204"/>
        <a:buChar char="•"/>
        <a:defRPr sz="2800" b="0" i="0" u="none" strike="noStrike" cap="none" spc="0" baseline="0">
          <a:ln>
            <a:noFill/>
          </a:ln>
          <a:solidFill>
            <a:srgbClr val="000000"/>
          </a:solidFill>
          <a:uFillTx/>
          <a:latin typeface="Malgun Gothic" panose="020B0503020000020004" pitchFamily="50" charset="-127"/>
          <a:ea typeface="Malgun Gothic" panose="020B0503020000020004" pitchFamily="50" charset="-127"/>
          <a:cs typeface="Calibri" panose="020F0502020204030204"/>
          <a:sym typeface="Calibri" panose="020F0502020204030204"/>
        </a:defRPr>
      </a:lvl3pPr>
      <a:lvl4pPr marL="2019300" marR="0" indent="-533400" algn="l" defTabSz="914400" rtl="0" latinLnBrk="0">
        <a:lnSpc>
          <a:spcPct val="90000"/>
        </a:lnSpc>
        <a:spcBef>
          <a:spcPts val="1000"/>
        </a:spcBef>
        <a:spcAft>
          <a:spcPts val="0"/>
        </a:spcAft>
        <a:buClr>
          <a:srgbClr val="000000"/>
        </a:buClr>
        <a:buSzPts val="2800"/>
        <a:buFont typeface="Arial" panose="020B0604020202020204"/>
        <a:buChar char="•"/>
        <a:defRPr sz="2800" b="0" i="0" u="none" strike="noStrike" cap="none" spc="0" baseline="0">
          <a:ln>
            <a:noFill/>
          </a:ln>
          <a:solidFill>
            <a:srgbClr val="000000"/>
          </a:solidFill>
          <a:uFillTx/>
          <a:latin typeface="Malgun Gothic" panose="020B0503020000020004" pitchFamily="50" charset="-127"/>
          <a:ea typeface="Malgun Gothic" panose="020B0503020000020004" pitchFamily="50" charset="-127"/>
          <a:cs typeface="Calibri" panose="020F0502020204030204"/>
          <a:sym typeface="Calibri" panose="020F0502020204030204"/>
        </a:defRPr>
      </a:lvl4pPr>
      <a:lvl5pPr marL="2476500" marR="0" indent="-533400" algn="l" defTabSz="914400" rtl="0" latinLnBrk="0">
        <a:lnSpc>
          <a:spcPct val="90000"/>
        </a:lnSpc>
        <a:spcBef>
          <a:spcPts val="1000"/>
        </a:spcBef>
        <a:spcAft>
          <a:spcPts val="0"/>
        </a:spcAft>
        <a:buClr>
          <a:srgbClr val="000000"/>
        </a:buClr>
        <a:buSzPts val="2800"/>
        <a:buFont typeface="Arial" panose="020B0604020202020204"/>
        <a:buChar char="•"/>
        <a:defRPr sz="2800" b="0" i="0" u="none" strike="noStrike" cap="none" spc="0" baseline="0">
          <a:ln>
            <a:noFill/>
          </a:ln>
          <a:solidFill>
            <a:srgbClr val="000000"/>
          </a:solidFill>
          <a:uFillTx/>
          <a:latin typeface="Malgun Gothic" panose="020B0503020000020004" pitchFamily="50" charset="-127"/>
          <a:ea typeface="Malgun Gothic" panose="020B0503020000020004" pitchFamily="50" charset="-127"/>
          <a:cs typeface="Calibri" panose="020F0502020204030204"/>
          <a:sym typeface="Calibri" panose="020F0502020204030204"/>
        </a:defRPr>
      </a:lvl5pPr>
      <a:lvl6pPr marL="2933700" marR="0" indent="-533400" algn="l" defTabSz="914400" rtl="0" latinLnBrk="0">
        <a:lnSpc>
          <a:spcPct val="90000"/>
        </a:lnSpc>
        <a:spcBef>
          <a:spcPts val="1000"/>
        </a:spcBef>
        <a:spcAft>
          <a:spcPts val="0"/>
        </a:spcAft>
        <a:buClr>
          <a:srgbClr val="000000"/>
        </a:buClr>
        <a:buSzPts val="28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6pPr>
      <a:lvl7pPr marL="3390900" marR="0" indent="-533400" algn="l" defTabSz="914400" rtl="0" latinLnBrk="0">
        <a:lnSpc>
          <a:spcPct val="90000"/>
        </a:lnSpc>
        <a:spcBef>
          <a:spcPts val="1000"/>
        </a:spcBef>
        <a:spcAft>
          <a:spcPts val="0"/>
        </a:spcAft>
        <a:buClr>
          <a:srgbClr val="000000"/>
        </a:buClr>
        <a:buSzPts val="28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7pPr>
      <a:lvl8pPr marL="3848100" marR="0" indent="-533400" algn="l" defTabSz="914400" rtl="0" latinLnBrk="0">
        <a:lnSpc>
          <a:spcPct val="90000"/>
        </a:lnSpc>
        <a:spcBef>
          <a:spcPts val="1000"/>
        </a:spcBef>
        <a:spcAft>
          <a:spcPts val="0"/>
        </a:spcAft>
        <a:buClr>
          <a:srgbClr val="000000"/>
        </a:buClr>
        <a:buSzPts val="28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8pPr>
      <a:lvl9pPr marL="4305300" marR="0" indent="-533400" algn="l" defTabSz="914400" rtl="0" latinLnBrk="0">
        <a:lnSpc>
          <a:spcPct val="90000"/>
        </a:lnSpc>
        <a:spcBef>
          <a:spcPts val="1000"/>
        </a:spcBef>
        <a:spcAft>
          <a:spcPts val="0"/>
        </a:spcAft>
        <a:buClr>
          <a:srgbClr val="000000"/>
        </a:buClr>
        <a:buSzPts val="28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9pPr>
    </p:bodyStyle>
    <p:otherStyle>
      <a:lvl1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1pPr>
      <a:lvl2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2pPr>
      <a:lvl3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3pPr>
      <a:lvl4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4pPr>
      <a:lvl5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5pPr>
      <a:lvl6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6pPr>
      <a:lvl7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7pPr>
      <a:lvl8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8pPr>
      <a:lvl9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dirty="0" smtClean="0"/>
              <a:t>마스터 제목 스타일 편집</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smtClean="0"/>
              <a:t>마스터 텍스트 스타일 편집</a:t>
            </a:r>
            <a:endParaRPr lang="ko-KR" altLang="en-US" dirty="0" smtClean="0"/>
          </a:p>
          <a:p>
            <a:pPr lvl="1"/>
            <a:r>
              <a:rPr lang="ko-KR" altLang="en-US" dirty="0" smtClean="0"/>
              <a:t>둘째 수준</a:t>
            </a:r>
            <a:endParaRPr lang="ko-KR" altLang="en-US" dirty="0" smtClean="0"/>
          </a:p>
          <a:p>
            <a:pPr lvl="2"/>
            <a:r>
              <a:rPr lang="ko-KR" altLang="en-US" dirty="0" smtClean="0"/>
              <a:t>셋째 수준</a:t>
            </a:r>
            <a:endParaRPr lang="ko-KR" altLang="en-US" dirty="0" smtClean="0"/>
          </a:p>
          <a:p>
            <a:pPr lvl="3"/>
            <a:r>
              <a:rPr lang="ko-KR" altLang="en-US" dirty="0" smtClean="0"/>
              <a:t>넷째 수준</a:t>
            </a:r>
            <a:endParaRPr lang="ko-KR" altLang="en-US" dirty="0" smtClean="0"/>
          </a:p>
          <a:p>
            <a:pPr lvl="4"/>
            <a:r>
              <a:rPr lang="ko-KR" altLang="en-US" dirty="0" smtClean="0"/>
              <a:t>다섯째 수준</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algun Gothic" panose="020B0503020000020004" pitchFamily="50" charset="-127"/>
              </a:defRPr>
            </a:lvl1pPr>
          </a:lstStyle>
          <a:p>
            <a:pPr latinLnBrk="1" hangingPunct="1">
              <a:defRPr/>
            </a:pPr>
            <a:fld id="{7544BA6D-601F-474A-BA86-F6FD6E484F27}" type="datetimeFigureOut">
              <a:rPr lang="ko-KR" altLang="en-US" kern="1200" smtClean="0">
                <a:solidFill>
                  <a:prstClr val="black">
                    <a:tint val="75000"/>
                  </a:prstClr>
                </a:solidFill>
                <a:cs typeface="+mn-cs"/>
              </a:rPr>
            </a:fld>
            <a:endParaRPr lang="ko-KR" altLang="en-US" kern="1200" dirty="0">
              <a:solidFill>
                <a:prstClr val="black">
                  <a:tint val="75000"/>
                </a:prstClr>
              </a:solidFill>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algun Gothic" panose="020B0503020000020004" pitchFamily="50" charset="-127"/>
              </a:defRPr>
            </a:lvl1pPr>
          </a:lstStyle>
          <a:p>
            <a:pPr latinLnBrk="1" hangingPunct="1">
              <a:defRPr/>
            </a:pPr>
            <a:endParaRPr lang="ko-KR" altLang="en-US" kern="1200" dirty="0">
              <a:solidFill>
                <a:prstClr val="black">
                  <a:tint val="75000"/>
                </a:prstClr>
              </a:solidFill>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algun Gothic" panose="020B0503020000020004" pitchFamily="50" charset="-127"/>
              </a:defRPr>
            </a:lvl1pPr>
          </a:lstStyle>
          <a:p>
            <a:pPr latinLnBrk="1" hangingPunct="1">
              <a:defRPr/>
            </a:pPr>
            <a:fld id="{8BF1A4B1-3846-47B8-AAD5-D75DF84A32B9}" type="slidenum">
              <a:rPr lang="ko-KR" altLang="en-US" kern="1200" smtClean="0">
                <a:solidFill>
                  <a:prstClr val="black">
                    <a:tint val="75000"/>
                  </a:prstClr>
                </a:solidFill>
                <a:cs typeface="+mn-cs"/>
              </a:rPr>
            </a:fld>
            <a:endParaRPr lang="ko-KR" altLang="en-US" kern="1200" dirty="0">
              <a:solidFill>
                <a:prstClr val="black">
                  <a:tint val="75000"/>
                </a:prstClr>
              </a:solidFill>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1" hangingPunct="1">
        <a:lnSpc>
          <a:spcPct val="90000"/>
        </a:lnSpc>
        <a:spcBef>
          <a:spcPct val="0"/>
        </a:spcBef>
        <a:buNone/>
        <a:defRPr sz="4400" kern="1200">
          <a:solidFill>
            <a:schemeClr val="tx1"/>
          </a:solidFill>
          <a:latin typeface="Malgun Gothic" panose="020B0503020000020004" pitchFamily="50" charset="-127"/>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algun Gothic" panose="020B0503020000020004" pitchFamily="50" charset="-127"/>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algun Gothic" panose="020B0503020000020004" pitchFamily="50" charset="-127"/>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algun Gothic" panose="020B0503020000020004" pitchFamily="50" charset="-127"/>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algun Gothic" panose="020B0503020000020004" pitchFamily="50" charset="-127"/>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algun Gothic" panose="020B0503020000020004" pitchFamily="50" charset="-127"/>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dirty="0" smtClean="0"/>
              <a:t>마스터 제목 스타일 편집</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smtClean="0"/>
              <a:t>마스터 텍스트 스타일 편집</a:t>
            </a:r>
            <a:endParaRPr lang="ko-KR" altLang="en-US" dirty="0" smtClean="0"/>
          </a:p>
          <a:p>
            <a:pPr lvl="1"/>
            <a:r>
              <a:rPr lang="ko-KR" altLang="en-US" dirty="0" smtClean="0"/>
              <a:t>둘째 수준</a:t>
            </a:r>
            <a:endParaRPr lang="ko-KR" altLang="en-US" dirty="0" smtClean="0"/>
          </a:p>
          <a:p>
            <a:pPr lvl="2"/>
            <a:r>
              <a:rPr lang="ko-KR" altLang="en-US" dirty="0" smtClean="0"/>
              <a:t>셋째 수준</a:t>
            </a:r>
            <a:endParaRPr lang="ko-KR" altLang="en-US" dirty="0" smtClean="0"/>
          </a:p>
          <a:p>
            <a:pPr lvl="3"/>
            <a:r>
              <a:rPr lang="ko-KR" altLang="en-US" dirty="0" smtClean="0"/>
              <a:t>넷째 수준</a:t>
            </a:r>
            <a:endParaRPr lang="ko-KR" altLang="en-US" dirty="0" smtClean="0"/>
          </a:p>
          <a:p>
            <a:pPr lvl="4"/>
            <a:r>
              <a:rPr lang="ko-KR" altLang="en-US" dirty="0" smtClean="0"/>
              <a:t>다섯째 수준</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algun Gothic" panose="020B0503020000020004" pitchFamily="50" charset="-127"/>
              </a:defRPr>
            </a:lvl1pPr>
          </a:lstStyle>
          <a:p>
            <a:pPr latinLnBrk="1" hangingPunct="1">
              <a:defRPr/>
            </a:pPr>
            <a:fld id="{7544BA6D-601F-474A-BA86-F6FD6E484F27}" type="datetimeFigureOut">
              <a:rPr lang="ko-KR" altLang="en-US" kern="1200" smtClean="0">
                <a:solidFill>
                  <a:prstClr val="black">
                    <a:tint val="75000"/>
                  </a:prstClr>
                </a:solidFill>
                <a:cs typeface="+mn-cs"/>
              </a:rPr>
            </a:fld>
            <a:endParaRPr lang="ko-KR" altLang="en-US" kern="1200" dirty="0">
              <a:solidFill>
                <a:prstClr val="black">
                  <a:tint val="75000"/>
                </a:prstClr>
              </a:solidFill>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algun Gothic" panose="020B0503020000020004" pitchFamily="50" charset="-127"/>
              </a:defRPr>
            </a:lvl1pPr>
          </a:lstStyle>
          <a:p>
            <a:pPr latinLnBrk="1" hangingPunct="1">
              <a:defRPr/>
            </a:pPr>
            <a:endParaRPr lang="ko-KR" altLang="en-US" kern="1200" dirty="0">
              <a:solidFill>
                <a:prstClr val="black">
                  <a:tint val="75000"/>
                </a:prstClr>
              </a:solidFill>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algun Gothic" panose="020B0503020000020004" pitchFamily="50" charset="-127"/>
              </a:defRPr>
            </a:lvl1pPr>
          </a:lstStyle>
          <a:p>
            <a:pPr latinLnBrk="1" hangingPunct="1">
              <a:defRPr/>
            </a:pPr>
            <a:fld id="{8BF1A4B1-3846-47B8-AAD5-D75DF84A32B9}" type="slidenum">
              <a:rPr lang="ko-KR" altLang="en-US" kern="1200" smtClean="0">
                <a:solidFill>
                  <a:prstClr val="black">
                    <a:tint val="75000"/>
                  </a:prstClr>
                </a:solidFill>
                <a:cs typeface="+mn-cs"/>
              </a:rPr>
            </a:fld>
            <a:endParaRPr lang="ko-KR" altLang="en-US" kern="1200" dirty="0">
              <a:solidFill>
                <a:prstClr val="black">
                  <a:tint val="75000"/>
                </a:prstClr>
              </a:solidFill>
              <a:cs typeface="+mn-cs"/>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1" hangingPunct="1">
        <a:lnSpc>
          <a:spcPct val="90000"/>
        </a:lnSpc>
        <a:spcBef>
          <a:spcPct val="0"/>
        </a:spcBef>
        <a:buNone/>
        <a:defRPr sz="4400" kern="1200">
          <a:solidFill>
            <a:schemeClr val="tx1"/>
          </a:solidFill>
          <a:latin typeface="Malgun Gothic" panose="020B0503020000020004" pitchFamily="50" charset="-127"/>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algun Gothic" panose="020B0503020000020004" pitchFamily="50" charset="-127"/>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algun Gothic" panose="020B0503020000020004" pitchFamily="50" charset="-127"/>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algun Gothic" panose="020B0503020000020004" pitchFamily="50" charset="-127"/>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algun Gothic" panose="020B0503020000020004" pitchFamily="50" charset="-127"/>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algun Gothic" panose="020B0503020000020004" pitchFamily="50" charset="-127"/>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6.xml"/><Relationship Id="rId3" Type="http://schemas.openxmlformats.org/officeDocument/2006/relationships/image" Target="../media/image2.png"/><Relationship Id="rId2" Type="http://schemas.openxmlformats.org/officeDocument/2006/relationships/hyperlink" Target="https://www.youtube.com/watch?v=-R-EEdvDrUU&amp;t=" TargetMode="Externa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1.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1.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9.png"/><Relationship Id="rId7" Type="http://schemas.openxmlformats.org/officeDocument/2006/relationships/image" Target="../media/image18.png"/><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0" Type="http://schemas.openxmlformats.org/officeDocument/2006/relationships/notesSlide" Target="../notesSlides/notesSlide6.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1.xml"/><Relationship Id="rId7" Type="http://schemas.openxmlformats.org/officeDocument/2006/relationships/image" Target="../media/image16.jpeg"/><Relationship Id="rId6" Type="http://schemas.openxmlformats.org/officeDocument/2006/relationships/image" Target="../media/image20.jpeg"/><Relationship Id="rId5" Type="http://schemas.openxmlformats.org/officeDocument/2006/relationships/image" Target="../media/image15.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9" Type="http://schemas.openxmlformats.org/officeDocument/2006/relationships/notesSlide" Target="../notesSlides/notesSlide11.xml"/><Relationship Id="rId8" Type="http://schemas.openxmlformats.org/officeDocument/2006/relationships/slideLayout" Target="../slideLayouts/slideLayout1.xml"/><Relationship Id="rId7" Type="http://schemas.openxmlformats.org/officeDocument/2006/relationships/image" Target="../media/image16.jpeg"/><Relationship Id="rId6" Type="http://schemas.openxmlformats.org/officeDocument/2006/relationships/image" Target="../media/image21.jpeg"/><Relationship Id="rId5" Type="http://schemas.openxmlformats.org/officeDocument/2006/relationships/image" Target="../media/image15.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GIF"/></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22.jpe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26.jpeg"/><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30.jpeg"/></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1.xml"/><Relationship Id="rId5" Type="http://schemas.openxmlformats.org/officeDocument/2006/relationships/image" Target="../media/image32.jpe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27.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36.jpeg"/><Relationship Id="rId7" Type="http://schemas.openxmlformats.org/officeDocument/2006/relationships/image" Target="../media/image35.png"/><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0" Type="http://schemas.openxmlformats.org/officeDocument/2006/relationships/notesSlide" Target="../notesSlides/notesSlide17.xml"/><Relationship Id="rId1" Type="http://schemas.openxmlformats.org/officeDocument/2006/relationships/image" Target="../media/image5.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29.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37.jpeg"/><Relationship Id="rId5" Type="http://schemas.openxmlformats.org/officeDocument/2006/relationships/image" Target="../media/image15.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15.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31.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15.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32.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40.jpeg"/><Relationship Id="rId5" Type="http://schemas.openxmlformats.org/officeDocument/2006/relationships/image" Target="../media/image15.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33.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image" Target="../media/image42.jpeg"/><Relationship Id="rId6" Type="http://schemas.openxmlformats.org/officeDocument/2006/relationships/image" Target="../media/image41.jpeg"/><Relationship Id="rId5" Type="http://schemas.openxmlformats.org/officeDocument/2006/relationships/image" Target="../media/image15.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34.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43.jpeg"/><Relationship Id="rId5" Type="http://schemas.openxmlformats.org/officeDocument/2006/relationships/image" Target="../media/image15.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35.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36.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44.jpeg"/><Relationship Id="rId5" Type="http://schemas.openxmlformats.org/officeDocument/2006/relationships/image" Target="../media/image15.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37.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45.jpeg"/><Relationship Id="rId5" Type="http://schemas.openxmlformats.org/officeDocument/2006/relationships/image" Target="../media/image15.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38.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48.jpeg"/><Relationship Id="rId6" Type="http://schemas.openxmlformats.org/officeDocument/2006/relationships/image" Target="../media/image47.jpeg"/><Relationship Id="rId5" Type="http://schemas.openxmlformats.org/officeDocument/2006/relationships/image" Target="../media/image46.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image" Target="../media/image5.png"/></Relationships>
</file>

<file path=ppt/slides/_rels/slide4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6.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image" Target="../media/image5.png"/></Relationships>
</file>

<file path=ppt/slides/_rels/slide4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image" Target="../media/image5.png"/></Relationships>
</file>

<file path=ppt/slides/_rels/slide43.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50.jpeg"/><Relationship Id="rId5" Type="http://schemas.openxmlformats.org/officeDocument/2006/relationships/image" Target="../media/image46.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image" Target="../media/image5.png"/></Relationships>
</file>

<file path=ppt/slides/_rels/slide44.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52.jpeg"/><Relationship Id="rId6" Type="http://schemas.openxmlformats.org/officeDocument/2006/relationships/image" Target="../media/image51.jpeg"/><Relationship Id="rId5" Type="http://schemas.openxmlformats.org/officeDocument/2006/relationships/image" Target="../media/image46.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image" Target="../media/image5.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4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7.png"/><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image" Target="../media/image5.png"/></Relationships>
</file>

<file path=ppt/slides/_rels/slide4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7.png"/><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image" Target="../media/image5.png"/></Relationships>
</file>

<file path=ppt/slides/_rels/slide4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7.png"/><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image" Target="../media/image5.png"/></Relationships>
</file>

<file path=ppt/slides/_rels/slide49.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7.png"/><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1.jpe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5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56.jpeg"/><Relationship Id="rId5" Type="http://schemas.openxmlformats.org/officeDocument/2006/relationships/image" Target="../media/image55.png"/><Relationship Id="rId4" Type="http://schemas.openxmlformats.org/officeDocument/2006/relationships/image" Target="../media/image46.png"/><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image" Target="../media/image5.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53.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46.png"/><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image" Target="../media/image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59.jpeg"/></Relationships>
</file>

<file path=ppt/slides/_rels/slide6.xml.rels><?xml version="1.0" encoding="UTF-8" standalone="yes"?>
<Relationships xmlns="http://schemas.openxmlformats.org/package/2006/relationships"><Relationship Id="rId9" Type="http://schemas.microsoft.com/office/2007/relationships/diagramDrawing" Target="../diagrams/drawing1.xml"/><Relationship Id="rId8" Type="http://schemas.openxmlformats.org/officeDocument/2006/relationships/diagramColors" Target="../diagrams/colors1.xml"/><Relationship Id="rId7" Type="http://schemas.openxmlformats.org/officeDocument/2006/relationships/diagramQuickStyle" Target="../diagrams/quickStyle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1" Type="http://schemas.openxmlformats.org/officeDocument/2006/relationships/notesSlide" Target="../notesSlides/notesSlide2.xml"/><Relationship Id="rId10" Type="http://schemas.openxmlformats.org/officeDocument/2006/relationships/slideLayout" Target="../slideLayouts/slideLayout1.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2.jpe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coca-cola-821512_1920.jpg" descr="coca-cola-821512_1920.jpg"/>
          <p:cNvPicPr>
            <a:picLocks noChangeAspect="1"/>
          </p:cNvPicPr>
          <p:nvPr/>
        </p:nvPicPr>
        <p:blipFill>
          <a:blip r:embed="rId1"/>
          <a:srcRect r="1935" b="14465"/>
          <a:stretch>
            <a:fillRect/>
          </a:stretch>
        </p:blipFill>
        <p:spPr>
          <a:xfrm>
            <a:off x="-10388" y="-58608"/>
            <a:ext cx="12212776" cy="7101513"/>
          </a:xfrm>
          <a:prstGeom prst="rect">
            <a:avLst/>
          </a:prstGeom>
          <a:ln w="12700">
            <a:miter lim="400000"/>
            <a:headEnd/>
            <a:tailEnd/>
          </a:ln>
        </p:spPr>
      </p:pic>
      <p:sp>
        <p:nvSpPr>
          <p:cNvPr id="116" name="직사각형"/>
          <p:cNvSpPr/>
          <p:nvPr/>
        </p:nvSpPr>
        <p:spPr>
          <a:xfrm>
            <a:off x="279006" y="-61405"/>
            <a:ext cx="4710289" cy="6980810"/>
          </a:xfrm>
          <a:prstGeom prst="rect">
            <a:avLst/>
          </a:prstGeom>
          <a:solidFill>
            <a:srgbClr val="060103">
              <a:alpha val="50000"/>
            </a:srgbClr>
          </a:solidFill>
          <a:ln w="12700">
            <a:miter lim="400000"/>
          </a:ln>
          <a:effectLst>
            <a:outerShdw blurRad="38100" dist="23000" dir="5400000" rotWithShape="0">
              <a:srgbClr val="000000">
                <a:alpha val="35000"/>
              </a:srgbClr>
            </a:outerShdw>
          </a:effectLst>
        </p:spPr>
        <p:txBody>
          <a:bodyPr lIns="45719" rIns="45719" anchor="ctr"/>
          <a:lstStyle/>
          <a:p>
            <a:endParaRPr dirty="0">
              <a:latin typeface="Malgun Gothic" panose="020B0503020000020004" pitchFamily="50" charset="-127"/>
              <a:ea typeface="Malgun Gothic" panose="020B0503020000020004" pitchFamily="50" charset="-127"/>
            </a:endParaRPr>
          </a:p>
        </p:txBody>
      </p:sp>
      <p:pic>
        <p:nvPicPr>
          <p:cNvPr id="117" name="Shape 92" descr="Shape 92">
            <a:hlinkClick r:id="rId2"/>
          </p:cNvPr>
          <p:cNvPicPr>
            <a:picLocks noChangeAspect="1"/>
          </p:cNvPicPr>
          <p:nvPr/>
        </p:nvPicPr>
        <p:blipFill>
          <a:blip r:embed="rId3"/>
          <a:stretch>
            <a:fillRect/>
          </a:stretch>
        </p:blipFill>
        <p:spPr>
          <a:xfrm>
            <a:off x="723686" y="1114125"/>
            <a:ext cx="3795552" cy="1258226"/>
          </a:xfrm>
          <a:prstGeom prst="rect">
            <a:avLst/>
          </a:prstGeom>
          <a:ln w="12700">
            <a:miter lim="400000"/>
            <a:headEnd/>
            <a:tailEnd/>
          </a:ln>
        </p:spPr>
      </p:pic>
      <p:sp>
        <p:nvSpPr>
          <p:cNvPr id="118" name="Shape 93"/>
          <p:cNvSpPr txBox="1"/>
          <p:nvPr/>
        </p:nvSpPr>
        <p:spPr>
          <a:xfrm>
            <a:off x="271899" y="468275"/>
            <a:ext cx="4735502" cy="492410"/>
          </a:xfrm>
          <a:prstGeom prst="rect">
            <a:avLst/>
          </a:prstGeom>
          <a:ln w="12700">
            <a:miter lim="400000"/>
          </a:ln>
        </p:spPr>
        <p:txBody>
          <a:bodyPr lIns="91424" tIns="91424" rIns="91424" bIns="91424">
            <a:spAutoFit/>
          </a:bodyPr>
          <a:lstStyle>
            <a:lvl1pPr algn="ctr">
              <a:defRPr sz="2000">
                <a:solidFill>
                  <a:srgbClr val="CCCCCC"/>
                </a:solidFill>
                <a:latin typeface="PT Serif"/>
                <a:ea typeface="PT Serif"/>
                <a:cs typeface="PT Serif"/>
                <a:sym typeface="PT Serif"/>
              </a:defRPr>
            </a:lvl1pPr>
          </a:lstStyle>
          <a:p>
            <a:endParaRPr dirty="0"/>
          </a:p>
        </p:txBody>
      </p:sp>
      <p:sp>
        <p:nvSpPr>
          <p:cNvPr id="119" name="Shape 94"/>
          <p:cNvSpPr/>
          <p:nvPr/>
        </p:nvSpPr>
        <p:spPr>
          <a:xfrm>
            <a:off x="1219749" y="2794549"/>
            <a:ext cx="2839801" cy="15002"/>
          </a:xfrm>
          <a:prstGeom prst="line">
            <a:avLst/>
          </a:prstGeom>
          <a:ln>
            <a:solidFill>
              <a:srgbClr val="FFFFFF"/>
            </a:solidFill>
          </a:ln>
        </p:spPr>
        <p:txBody>
          <a:bodyPr lIns="45719" rIns="45719"/>
          <a:lstStyle/>
          <a:p>
            <a:endParaRPr dirty="0">
              <a:latin typeface="Malgun Gothic" panose="020B0503020000020004" pitchFamily="50" charset="-127"/>
              <a:ea typeface="Malgun Gothic" panose="020B0503020000020004" pitchFamily="50" charset="-127"/>
            </a:endParaRPr>
          </a:p>
        </p:txBody>
      </p:sp>
      <p:sp>
        <p:nvSpPr>
          <p:cNvPr id="120" name="Shape 95"/>
          <p:cNvSpPr txBox="1"/>
          <p:nvPr/>
        </p:nvSpPr>
        <p:spPr>
          <a:xfrm>
            <a:off x="271899" y="2846550"/>
            <a:ext cx="4735502" cy="3382010"/>
          </a:xfrm>
          <a:prstGeom prst="rect">
            <a:avLst/>
          </a:prstGeom>
          <a:ln w="12700">
            <a:miter lim="400000"/>
          </a:ln>
        </p:spPr>
        <p:txBody>
          <a:bodyPr lIns="91424" tIns="91424" rIns="91424" bIns="91424">
            <a:spAutoFit/>
          </a:bodyPr>
          <a:lstStyle>
            <a:lvl1pPr algn="ctr">
              <a:defRPr sz="4800">
                <a:solidFill>
                  <a:srgbClr val="FFFFFF"/>
                </a:solidFill>
                <a:latin typeface="PT Serif"/>
                <a:ea typeface="PT Serif"/>
                <a:cs typeface="PT Serif"/>
                <a:sym typeface="PT Serif"/>
              </a:defRPr>
            </a:lvl1pPr>
          </a:lstStyle>
          <a:p>
            <a:endParaRPr lang="en-US" sz="2800" dirty="0" smtClean="0">
              <a:latin typeface="Malgun Gothic" panose="020B0503020000020004" pitchFamily="50" charset="-127"/>
              <a:ea typeface="Malgun Gothic" panose="020B0503020000020004" pitchFamily="50" charset="-127"/>
            </a:endParaRPr>
          </a:p>
          <a:p>
            <a:endParaRPr lang="en-US" sz="1800" dirty="0">
              <a:latin typeface="Malgun Gothic" panose="020B0503020000020004" pitchFamily="50" charset="-127"/>
              <a:ea typeface="Malgun Gothic" panose="020B0503020000020004" pitchFamily="50" charset="-127"/>
            </a:endParaRPr>
          </a:p>
          <a:p>
            <a:endParaRPr lang="en-US" sz="1800" dirty="0" smtClean="0">
              <a:latin typeface="Malgun Gothic" panose="020B0503020000020004" pitchFamily="50" charset="-127"/>
              <a:ea typeface="Malgun Gothic" panose="020B0503020000020004" pitchFamily="50" charset="-127"/>
            </a:endParaRPr>
          </a:p>
          <a:p>
            <a:r>
              <a:rPr lang="en-US" sz="1800" dirty="0" smtClean="0">
                <a:latin typeface="Malgun Gothic" panose="020B0503020000020004" pitchFamily="50" charset="-127"/>
                <a:ea typeface="Malgun Gothic" panose="020B0503020000020004" pitchFamily="50" charset="-127"/>
              </a:rPr>
              <a:t> </a:t>
            </a:r>
            <a:r>
              <a:rPr lang="ko-KR" altLang="en-US" sz="1800" dirty="0" err="1" smtClean="0">
                <a:latin typeface="Malgun Gothic" panose="020B0503020000020004" pitchFamily="50" charset="-127"/>
                <a:ea typeface="Malgun Gothic" panose="020B0503020000020004" pitchFamily="50" charset="-127"/>
              </a:rPr>
              <a:t>최현서</a:t>
            </a:r>
            <a:endParaRPr lang="en-US" altLang="ko-KR" sz="1800" dirty="0" smtClean="0">
              <a:latin typeface="Malgun Gothic" panose="020B0503020000020004" pitchFamily="50" charset="-127"/>
              <a:ea typeface="Malgun Gothic" panose="020B0503020000020004" pitchFamily="50" charset="-127"/>
            </a:endParaRPr>
          </a:p>
          <a:p>
            <a:r>
              <a:rPr lang="en-US" altLang="ko-KR" sz="1800" dirty="0" smtClean="0">
                <a:latin typeface="Malgun Gothic" panose="020B0503020000020004" pitchFamily="50" charset="-127"/>
                <a:ea typeface="Malgun Gothic" panose="020B0503020000020004" pitchFamily="50" charset="-127"/>
              </a:rPr>
              <a:t> </a:t>
            </a:r>
            <a:r>
              <a:rPr lang="ko-KR" altLang="en-US" sz="1800" dirty="0" smtClean="0">
                <a:latin typeface="Malgun Gothic" panose="020B0503020000020004" pitchFamily="50" charset="-127"/>
                <a:ea typeface="Malgun Gothic" panose="020B0503020000020004" pitchFamily="50" charset="-127"/>
              </a:rPr>
              <a:t>정준영</a:t>
            </a:r>
            <a:endParaRPr lang="en-US" altLang="ko-KR" sz="1800" dirty="0" smtClean="0">
              <a:latin typeface="Malgun Gothic" panose="020B0503020000020004" pitchFamily="50" charset="-127"/>
              <a:ea typeface="Malgun Gothic" panose="020B0503020000020004" pitchFamily="50" charset="-127"/>
            </a:endParaRPr>
          </a:p>
          <a:p>
            <a:r>
              <a:rPr lang="en-US" sz="1800" dirty="0" smtClean="0">
                <a:latin typeface="Malgun Gothic" panose="020B0503020000020004" pitchFamily="50" charset="-127"/>
                <a:ea typeface="Malgun Gothic" panose="020B0503020000020004" pitchFamily="50" charset="-127"/>
              </a:rPr>
              <a:t> </a:t>
            </a:r>
            <a:r>
              <a:rPr lang="ko-KR" altLang="en-US" sz="1800" dirty="0" smtClean="0">
                <a:latin typeface="Malgun Gothic" panose="020B0503020000020004" pitchFamily="50" charset="-127"/>
                <a:ea typeface="Malgun Gothic" panose="020B0503020000020004" pitchFamily="50" charset="-127"/>
              </a:rPr>
              <a:t>김지혜</a:t>
            </a:r>
            <a:endParaRPr lang="en-US" altLang="ko-KR" sz="1800" dirty="0" smtClean="0">
              <a:latin typeface="Malgun Gothic" panose="020B0503020000020004" pitchFamily="50" charset="-127"/>
              <a:ea typeface="Malgun Gothic" panose="020B0503020000020004" pitchFamily="50" charset="-127"/>
            </a:endParaRPr>
          </a:p>
          <a:p>
            <a:r>
              <a:rPr lang="en-US" altLang="ko-KR" sz="1800" dirty="0" smtClean="0">
                <a:latin typeface="Malgun Gothic" panose="020B0503020000020004" pitchFamily="50" charset="-127"/>
                <a:ea typeface="Malgun Gothic" panose="020B0503020000020004" pitchFamily="50" charset="-127"/>
              </a:rPr>
              <a:t> </a:t>
            </a:r>
            <a:r>
              <a:rPr lang="en-US" altLang="ko-KR" sz="1800" dirty="0" err="1" smtClean="0">
                <a:latin typeface="Malgun Gothic" panose="020B0503020000020004" pitchFamily="50" charset="-127"/>
                <a:ea typeface="Malgun Gothic" panose="020B0503020000020004" pitchFamily="50" charset="-127"/>
              </a:rPr>
              <a:t>Loyachi</a:t>
            </a:r>
            <a:endParaRPr lang="en-US" altLang="ko-KR" sz="1800" dirty="0" smtClean="0">
              <a:latin typeface="Malgun Gothic" panose="020B0503020000020004" pitchFamily="50" charset="-127"/>
              <a:ea typeface="Malgun Gothic" panose="020B0503020000020004" pitchFamily="50" charset="-127"/>
            </a:endParaRPr>
          </a:p>
          <a:p>
            <a:r>
              <a:rPr lang="en-US" altLang="ko-KR" sz="1800" dirty="0" smtClean="0">
                <a:latin typeface="Malgun Gothic" panose="020B0503020000020004" pitchFamily="50" charset="-127"/>
                <a:ea typeface="Malgun Gothic" panose="020B0503020000020004" pitchFamily="50" charset="-127"/>
              </a:rPr>
              <a:t> </a:t>
            </a:r>
            <a:r>
              <a:rPr lang="en-US" altLang="ko-KR" sz="1800" dirty="0">
                <a:latin typeface="Malgun Gothic" panose="020B0503020000020004" pitchFamily="50" charset="-127"/>
                <a:ea typeface="Malgun Gothic" panose="020B0503020000020004" pitchFamily="50" charset="-127"/>
              </a:rPr>
              <a:t>Zhou </a:t>
            </a:r>
            <a:r>
              <a:rPr lang="en-US" altLang="ko-KR" sz="1800" dirty="0" err="1" smtClean="0">
                <a:latin typeface="Malgun Gothic" panose="020B0503020000020004" pitchFamily="50" charset="-127"/>
                <a:ea typeface="Malgun Gothic" panose="020B0503020000020004" pitchFamily="50" charset="-127"/>
              </a:rPr>
              <a:t>Keyang</a:t>
            </a:r>
            <a:endParaRPr lang="en-US" altLang="ko-KR" sz="1800" dirty="0" smtClean="0">
              <a:latin typeface="Malgun Gothic" panose="020B0503020000020004" pitchFamily="50" charset="-127"/>
              <a:ea typeface="Malgun Gothic" panose="020B0503020000020004" pitchFamily="50" charset="-127"/>
            </a:endParaRPr>
          </a:p>
          <a:p>
            <a:r>
              <a:rPr lang="en-US" altLang="ko-KR" sz="1800" dirty="0" err="1">
                <a:latin typeface="Malgun Gothic" panose="020B0503020000020004" pitchFamily="50" charset="-127"/>
                <a:ea typeface="Malgun Gothic" panose="020B0503020000020004" pitchFamily="50" charset="-127"/>
              </a:rPr>
              <a:t>Anastasiya</a:t>
            </a:r>
            <a:r>
              <a:rPr lang="en-US" altLang="ko-KR" sz="1800" dirty="0">
                <a:latin typeface="Malgun Gothic" panose="020B0503020000020004" pitchFamily="50" charset="-127"/>
                <a:ea typeface="Malgun Gothic" panose="020B0503020000020004" pitchFamily="50" charset="-127"/>
              </a:rPr>
              <a:t> </a:t>
            </a:r>
            <a:r>
              <a:rPr lang="en-US" altLang="ko-KR" sz="1800" dirty="0" err="1">
                <a:latin typeface="Malgun Gothic" panose="020B0503020000020004" pitchFamily="50" charset="-127"/>
                <a:ea typeface="Malgun Gothic" panose="020B0503020000020004" pitchFamily="50" charset="-127"/>
              </a:rPr>
              <a:t>Zabolotnaya</a:t>
            </a:r>
            <a:endParaRPr lang="en-US" altLang="ko-KR" sz="1800" dirty="0">
              <a:latin typeface="Malgun Gothic" panose="020B0503020000020004" pitchFamily="50" charset="-127"/>
              <a:ea typeface="Malgun Gothic" panose="020B0503020000020004" pitchFamily="50" charset="-127"/>
            </a:endParaRPr>
          </a:p>
          <a:p>
            <a:endParaRPr lang="en-US" altLang="ko-KR" sz="1800" dirty="0">
              <a:latin typeface="Malgun Gothic" panose="020B0503020000020004" pitchFamily="50" charset="-127"/>
              <a:ea typeface="Malgun Gothic" panose="020B0503020000020004" pitchFamily="50" charset="-127"/>
            </a:endParaRPr>
          </a:p>
          <a:p>
            <a:endParaRPr sz="1800" dirty="0">
              <a:latin typeface="Malgun Gothic" panose="020B0503020000020004" pitchFamily="50" charset="-127"/>
              <a:ea typeface="Malgun Gothic" panose="020B0503020000020004" pitchFamily="50" charset="-127"/>
            </a:endParaRP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 name="Shape 117" descr="Shape 117"/>
          <p:cNvPicPr>
            <a:picLocks noChangeAspect="1"/>
          </p:cNvPicPr>
          <p:nvPr/>
        </p:nvPicPr>
        <p:blipFill>
          <a:blip r:embed="rId1"/>
          <a:stretch>
            <a:fillRect/>
          </a:stretch>
        </p:blipFill>
        <p:spPr>
          <a:xfrm>
            <a:off x="10988812" y="6372666"/>
            <a:ext cx="1189121" cy="393897"/>
          </a:xfrm>
          <a:prstGeom prst="rect">
            <a:avLst/>
          </a:prstGeom>
          <a:ln w="12700">
            <a:miter lim="400000"/>
            <a:headEnd/>
            <a:tailEnd/>
          </a:ln>
        </p:spPr>
      </p:pic>
      <p:sp>
        <p:nvSpPr>
          <p:cNvPr id="137" name="Shape 118"/>
          <p:cNvSpPr/>
          <p:nvPr/>
        </p:nvSpPr>
        <p:spPr>
          <a:xfrm>
            <a:off x="0" y="-1"/>
            <a:ext cx="12192000" cy="1012801"/>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38" name="Shape 119"/>
          <p:cNvSpPr/>
          <p:nvPr/>
        </p:nvSpPr>
        <p:spPr>
          <a:xfrm>
            <a:off x="-3213" y="6182752"/>
            <a:ext cx="12192001" cy="133642"/>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39" name="Shape 120"/>
          <p:cNvSpPr txBox="1"/>
          <p:nvPr/>
        </p:nvSpPr>
        <p:spPr>
          <a:xfrm>
            <a:off x="1226220" y="183224"/>
            <a:ext cx="8675401" cy="646288"/>
          </a:xfrm>
          <a:prstGeom prst="rect">
            <a:avLst/>
          </a:prstGeom>
          <a:ln w="12700">
            <a:miter lim="400000"/>
          </a:ln>
        </p:spPr>
        <p:txBody>
          <a:bodyPr lIns="45699" tIns="45699" rIns="45699" bIns="45699">
            <a:spAutoFit/>
          </a:bodyPr>
          <a:lstStyle>
            <a:lvl1pPr>
              <a:defRPr sz="3600" b="1">
                <a:solidFill>
                  <a:srgbClr val="FFFFFF"/>
                </a:solidFill>
                <a:latin typeface="Marker Felt"/>
                <a:ea typeface="Marker Felt"/>
                <a:cs typeface="Marker Felt"/>
                <a:sym typeface="Marker Felt"/>
              </a:defRPr>
            </a:lvl1pPr>
          </a:lstStyle>
          <a:p>
            <a:pPr lvl="0" latinLnBrk="1" hangingPunct="1">
              <a:defRPr/>
            </a:pPr>
            <a:r>
              <a:rPr lang="en-US" altLang="ko-KR" b="0" kern="1200" dirty="0">
                <a:ln>
                  <a:solidFill>
                    <a:srgbClr val="5B9BD5">
                      <a:shade val="50000"/>
                      <a:alpha val="0"/>
                    </a:srgbClr>
                  </a:solidFill>
                </a:ln>
                <a:solidFill>
                  <a:prstClr val="white">
                    <a:lumMod val="95000"/>
                  </a:prstClr>
                </a:solidFill>
                <a:latin typeface="Malgun Gothic" panose="020B0503020000020004" pitchFamily="50" charset="-127"/>
                <a:ea typeface="Malgun Gothic" panose="020B0503020000020004" pitchFamily="50" charset="-127"/>
              </a:rPr>
              <a:t>Marketing Implications</a:t>
            </a:r>
            <a:endParaRPr lang="en-US" altLang="ko-KR" b="0" kern="1200" dirty="0">
              <a:ln>
                <a:solidFill>
                  <a:srgbClr val="5B9BD5">
                    <a:shade val="50000"/>
                    <a:alpha val="0"/>
                  </a:srgbClr>
                </a:solidFill>
              </a:ln>
              <a:solidFill>
                <a:prstClr val="white">
                  <a:lumMod val="95000"/>
                </a:prstClr>
              </a:solidFill>
              <a:latin typeface="Malgun Gothic" panose="020B0503020000020004" pitchFamily="50" charset="-127"/>
              <a:ea typeface="Malgun Gothic" panose="020B0503020000020004" pitchFamily="50" charset="-127"/>
            </a:endParaRPr>
          </a:p>
        </p:txBody>
      </p:sp>
      <p:grpSp>
        <p:nvGrpSpPr>
          <p:cNvPr id="146" name="Shape 121"/>
          <p:cNvGrpSpPr/>
          <p:nvPr/>
        </p:nvGrpSpPr>
        <p:grpSpPr>
          <a:xfrm>
            <a:off x="9175942" y="1154805"/>
            <a:ext cx="2697397" cy="658505"/>
            <a:chOff x="0" y="0"/>
            <a:chExt cx="2697396" cy="658504"/>
          </a:xfrm>
        </p:grpSpPr>
        <p:pic>
          <p:nvPicPr>
            <p:cNvPr id="140" name="Shape 122" descr="Shape 122"/>
            <p:cNvPicPr>
              <a:picLocks noChangeAspect="1"/>
            </p:cNvPicPr>
            <p:nvPr/>
          </p:nvPicPr>
          <p:blipFill>
            <a:blip r:embed="rId2"/>
            <a:stretch>
              <a:fillRect/>
            </a:stretch>
          </p:blipFill>
          <p:spPr>
            <a:xfrm>
              <a:off x="-1" y="-1"/>
              <a:ext cx="652437" cy="652437"/>
            </a:xfrm>
            <a:prstGeom prst="rect">
              <a:avLst/>
            </a:prstGeom>
            <a:ln w="12700" cap="flat">
              <a:noFill/>
              <a:miter lim="400000"/>
              <a:headEnd/>
              <a:tailEnd/>
            </a:ln>
            <a:effectLst/>
          </p:spPr>
        </p:pic>
        <p:pic>
          <p:nvPicPr>
            <p:cNvPr id="141" name="Shape 123" descr="Shape 123"/>
            <p:cNvPicPr>
              <a:picLocks noChangeAspect="1"/>
            </p:cNvPicPr>
            <p:nvPr/>
          </p:nvPicPr>
          <p:blipFill>
            <a:blip r:embed="rId3"/>
            <a:stretch>
              <a:fillRect/>
            </a:stretch>
          </p:blipFill>
          <p:spPr>
            <a:xfrm>
              <a:off x="2044961" y="3"/>
              <a:ext cx="652436" cy="652437"/>
            </a:xfrm>
            <a:prstGeom prst="rect">
              <a:avLst/>
            </a:prstGeom>
            <a:ln w="12700" cap="flat">
              <a:noFill/>
              <a:miter lim="400000"/>
              <a:headEnd/>
              <a:tailEnd/>
            </a:ln>
            <a:effectLst/>
          </p:spPr>
        </p:pic>
        <p:pic>
          <p:nvPicPr>
            <p:cNvPr id="142" name="Shape 124" descr="Shape 124"/>
            <p:cNvPicPr>
              <a:picLocks noChangeAspect="1"/>
            </p:cNvPicPr>
            <p:nvPr/>
          </p:nvPicPr>
          <p:blipFill>
            <a:blip r:embed="rId3"/>
            <a:stretch>
              <a:fillRect/>
            </a:stretch>
          </p:blipFill>
          <p:spPr>
            <a:xfrm>
              <a:off x="1638100" y="2"/>
              <a:ext cx="652437" cy="652437"/>
            </a:xfrm>
            <a:prstGeom prst="rect">
              <a:avLst/>
            </a:prstGeom>
            <a:ln w="12700" cap="flat">
              <a:noFill/>
              <a:miter lim="400000"/>
              <a:headEnd/>
              <a:tailEnd/>
            </a:ln>
            <a:effectLst/>
          </p:spPr>
        </p:pic>
        <p:pic>
          <p:nvPicPr>
            <p:cNvPr id="143" name="Shape 125" descr="Shape 125"/>
            <p:cNvPicPr>
              <a:picLocks noChangeAspect="1"/>
            </p:cNvPicPr>
            <p:nvPr/>
          </p:nvPicPr>
          <p:blipFill>
            <a:blip r:embed="rId3"/>
            <a:stretch>
              <a:fillRect/>
            </a:stretch>
          </p:blipFill>
          <p:spPr>
            <a:xfrm>
              <a:off x="1231241" y="6068"/>
              <a:ext cx="652436" cy="652437"/>
            </a:xfrm>
            <a:prstGeom prst="rect">
              <a:avLst/>
            </a:prstGeom>
            <a:ln w="12700" cap="flat">
              <a:noFill/>
              <a:miter lim="400000"/>
              <a:headEnd/>
              <a:tailEnd/>
            </a:ln>
            <a:effectLst/>
          </p:spPr>
        </p:pic>
        <p:pic>
          <p:nvPicPr>
            <p:cNvPr id="144" name="Shape 126" descr="Shape 126"/>
            <p:cNvPicPr>
              <a:picLocks noChangeAspect="1"/>
            </p:cNvPicPr>
            <p:nvPr/>
          </p:nvPicPr>
          <p:blipFill>
            <a:blip r:embed="rId3"/>
            <a:stretch>
              <a:fillRect/>
            </a:stretch>
          </p:blipFill>
          <p:spPr>
            <a:xfrm>
              <a:off x="824380" y="1"/>
              <a:ext cx="652437" cy="652437"/>
            </a:xfrm>
            <a:prstGeom prst="rect">
              <a:avLst/>
            </a:prstGeom>
            <a:ln w="12700" cap="flat">
              <a:noFill/>
              <a:miter lim="400000"/>
              <a:headEnd/>
              <a:tailEnd/>
            </a:ln>
            <a:effectLst/>
          </p:spPr>
        </p:pic>
        <p:pic>
          <p:nvPicPr>
            <p:cNvPr id="145" name="Shape 127" descr="Shape 127"/>
            <p:cNvPicPr>
              <a:picLocks noChangeAspect="1"/>
            </p:cNvPicPr>
            <p:nvPr/>
          </p:nvPicPr>
          <p:blipFill>
            <a:blip r:embed="rId3"/>
            <a:stretch>
              <a:fillRect/>
            </a:stretch>
          </p:blipFill>
          <p:spPr>
            <a:xfrm>
              <a:off x="406860" y="0"/>
              <a:ext cx="652436" cy="652437"/>
            </a:xfrm>
            <a:prstGeom prst="rect">
              <a:avLst/>
            </a:prstGeom>
            <a:ln w="12700" cap="flat">
              <a:noFill/>
              <a:miter lim="400000"/>
              <a:headEnd/>
              <a:tailEnd/>
            </a:ln>
            <a:effectLst/>
          </p:spPr>
        </p:pic>
      </p:grpSp>
      <p:pic>
        <p:nvPicPr>
          <p:cNvPr id="147" name="Shape 128" descr="Shape 128"/>
          <p:cNvPicPr>
            <a:picLocks noChangeAspect="1"/>
          </p:cNvPicPr>
          <p:nvPr/>
        </p:nvPicPr>
        <p:blipFill>
          <a:blip r:embed="rId4"/>
          <a:stretch>
            <a:fillRect/>
          </a:stretch>
        </p:blipFill>
        <p:spPr>
          <a:xfrm>
            <a:off x="0" y="14068"/>
            <a:ext cx="1392703" cy="2191126"/>
          </a:xfrm>
          <a:prstGeom prst="rect">
            <a:avLst/>
          </a:prstGeom>
          <a:ln w="12700">
            <a:miter lim="400000"/>
            <a:headEnd/>
            <a:tailEnd/>
          </a:ln>
        </p:spPr>
      </p:pic>
      <p:sp>
        <p:nvSpPr>
          <p:cNvPr id="148" name="Shape 129"/>
          <p:cNvSpPr txBox="1"/>
          <p:nvPr/>
        </p:nvSpPr>
        <p:spPr>
          <a:xfrm>
            <a:off x="393895" y="401745"/>
            <a:ext cx="618980" cy="662901"/>
          </a:xfrm>
          <a:prstGeom prst="rect">
            <a:avLst/>
          </a:prstGeom>
          <a:ln w="12700">
            <a:miter lim="400000"/>
          </a:ln>
        </p:spPr>
        <p:txBody>
          <a:bodyPr lIns="45699" tIns="45699" rIns="45699" bIns="45699">
            <a:spAutoFit/>
          </a:bodyPr>
          <a:lstStyle>
            <a:lvl1pPr algn="ctr">
              <a:defRPr sz="4000" b="1">
                <a:solidFill>
                  <a:srgbClr val="C00000"/>
                </a:solidFill>
                <a:latin typeface="Marker Felt"/>
                <a:ea typeface="Marker Felt"/>
                <a:cs typeface="Marker Felt"/>
                <a:sym typeface="Marker Felt"/>
              </a:defRPr>
            </a:lvl1pPr>
          </a:lstStyle>
          <a:p>
            <a:r>
              <a:t>2</a:t>
            </a:r>
          </a:p>
        </p:txBody>
      </p:sp>
      <p:pic>
        <p:nvPicPr>
          <p:cNvPr id="149" name="Shape 130" descr="Shape 130"/>
          <p:cNvPicPr>
            <a:picLocks noChangeAspect="1"/>
          </p:cNvPicPr>
          <p:nvPr/>
        </p:nvPicPr>
        <p:blipFill>
          <a:blip r:embed="rId2"/>
          <a:stretch>
            <a:fillRect/>
          </a:stretch>
        </p:blipFill>
        <p:spPr>
          <a:xfrm>
            <a:off x="9596653" y="1154805"/>
            <a:ext cx="652436" cy="652436"/>
          </a:xfrm>
          <a:prstGeom prst="rect">
            <a:avLst/>
          </a:prstGeom>
          <a:ln w="12700">
            <a:miter lim="400000"/>
            <a:headEnd/>
            <a:tailEnd/>
          </a:ln>
        </p:spPr>
      </p:pic>
      <p:pic>
        <p:nvPicPr>
          <p:cNvPr id="2" name="그림 1"/>
          <p:cNvPicPr>
            <a:picLocks noChangeAspect="1"/>
          </p:cNvPicPr>
          <p:nvPr/>
        </p:nvPicPr>
        <p:blipFill>
          <a:blip r:embed="rId5"/>
          <a:stretch>
            <a:fillRect/>
          </a:stretch>
        </p:blipFill>
        <p:spPr>
          <a:xfrm>
            <a:off x="11624569" y="1154912"/>
            <a:ext cx="652329" cy="652329"/>
          </a:xfrm>
          <a:prstGeom prst="rect">
            <a:avLst/>
          </a:prstGeom>
        </p:spPr>
      </p:pic>
      <p:pic>
        <p:nvPicPr>
          <p:cNvPr id="22" name="Picture 8" descr="Coca-Cola At-A-Glance Infographic 041219"/>
          <p:cNvPicPr>
            <a:picLocks noChangeAspect="1" noChangeArrowheads="1"/>
          </p:cNvPicPr>
          <p:nvPr/>
        </p:nvPicPr>
        <p:blipFill rotWithShape="1">
          <a:blip r:embed="rId6">
            <a:extLst>
              <a:ext uri="{28A0092B-C50C-407E-A947-70E740481C1C}">
                <a14:useLocalDpi xmlns:a14="http://schemas.microsoft.com/office/drawing/2010/main" val="0"/>
              </a:ext>
            </a:extLst>
          </a:blip>
          <a:srcRect t="18659" b="58733"/>
          <a:stretch>
            <a:fillRect/>
          </a:stretch>
        </p:blipFill>
        <p:spPr bwMode="auto">
          <a:xfrm>
            <a:off x="1120202" y="1961384"/>
            <a:ext cx="10053359" cy="37241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 name="Shape 117" descr="Shape 117"/>
          <p:cNvPicPr>
            <a:picLocks noChangeAspect="1"/>
          </p:cNvPicPr>
          <p:nvPr/>
        </p:nvPicPr>
        <p:blipFill>
          <a:blip r:embed="rId1"/>
          <a:stretch>
            <a:fillRect/>
          </a:stretch>
        </p:blipFill>
        <p:spPr>
          <a:xfrm>
            <a:off x="10988812" y="6372666"/>
            <a:ext cx="1189121" cy="393897"/>
          </a:xfrm>
          <a:prstGeom prst="rect">
            <a:avLst/>
          </a:prstGeom>
          <a:ln w="12700">
            <a:miter lim="400000"/>
            <a:headEnd/>
            <a:tailEnd/>
          </a:ln>
        </p:spPr>
      </p:pic>
      <p:sp>
        <p:nvSpPr>
          <p:cNvPr id="137" name="Shape 118"/>
          <p:cNvSpPr/>
          <p:nvPr/>
        </p:nvSpPr>
        <p:spPr>
          <a:xfrm>
            <a:off x="0" y="-1"/>
            <a:ext cx="12192000" cy="1012801"/>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38" name="Shape 119"/>
          <p:cNvSpPr/>
          <p:nvPr/>
        </p:nvSpPr>
        <p:spPr>
          <a:xfrm>
            <a:off x="-3213" y="6182752"/>
            <a:ext cx="12192001" cy="133642"/>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39" name="Shape 120"/>
          <p:cNvSpPr txBox="1"/>
          <p:nvPr/>
        </p:nvSpPr>
        <p:spPr>
          <a:xfrm>
            <a:off x="1226220" y="183224"/>
            <a:ext cx="8675401" cy="646288"/>
          </a:xfrm>
          <a:prstGeom prst="rect">
            <a:avLst/>
          </a:prstGeom>
          <a:ln w="12700">
            <a:miter lim="400000"/>
          </a:ln>
        </p:spPr>
        <p:txBody>
          <a:bodyPr lIns="45699" tIns="45699" rIns="45699" bIns="45699">
            <a:spAutoFit/>
          </a:bodyPr>
          <a:lstStyle>
            <a:lvl1pPr>
              <a:defRPr sz="3600" b="1">
                <a:solidFill>
                  <a:srgbClr val="FFFFFF"/>
                </a:solidFill>
                <a:latin typeface="Marker Felt"/>
                <a:ea typeface="Marker Felt"/>
                <a:cs typeface="Marker Felt"/>
                <a:sym typeface="Marker Felt"/>
              </a:defRPr>
            </a:lvl1pPr>
          </a:lstStyle>
          <a:p>
            <a:pPr lvl="0" latinLnBrk="1" hangingPunct="1">
              <a:defRPr/>
            </a:pPr>
            <a:r>
              <a:rPr lang="en-US" altLang="ko-KR" b="0" kern="1200" dirty="0">
                <a:ln>
                  <a:solidFill>
                    <a:srgbClr val="5B9BD5">
                      <a:shade val="50000"/>
                      <a:alpha val="0"/>
                    </a:srgbClr>
                  </a:solidFill>
                </a:ln>
                <a:solidFill>
                  <a:prstClr val="white">
                    <a:lumMod val="95000"/>
                  </a:prstClr>
                </a:solidFill>
                <a:latin typeface="Malgun Gothic" panose="020B0503020000020004" pitchFamily="50" charset="-127"/>
                <a:ea typeface="Malgun Gothic" panose="020B0503020000020004" pitchFamily="50" charset="-127"/>
              </a:rPr>
              <a:t>Marketing Implications</a:t>
            </a:r>
            <a:endParaRPr lang="en-US" altLang="ko-KR" b="0" kern="1200" dirty="0">
              <a:ln>
                <a:solidFill>
                  <a:srgbClr val="5B9BD5">
                    <a:shade val="50000"/>
                    <a:alpha val="0"/>
                  </a:srgbClr>
                </a:solidFill>
              </a:ln>
              <a:solidFill>
                <a:prstClr val="white">
                  <a:lumMod val="95000"/>
                </a:prstClr>
              </a:solidFill>
              <a:latin typeface="Malgun Gothic" panose="020B0503020000020004" pitchFamily="50" charset="-127"/>
              <a:ea typeface="Malgun Gothic" panose="020B0503020000020004" pitchFamily="50" charset="-127"/>
            </a:endParaRPr>
          </a:p>
        </p:txBody>
      </p:sp>
      <p:grpSp>
        <p:nvGrpSpPr>
          <p:cNvPr id="146" name="Shape 121"/>
          <p:cNvGrpSpPr/>
          <p:nvPr/>
        </p:nvGrpSpPr>
        <p:grpSpPr>
          <a:xfrm>
            <a:off x="9175942" y="1154805"/>
            <a:ext cx="2697397" cy="658505"/>
            <a:chOff x="0" y="0"/>
            <a:chExt cx="2697396" cy="658504"/>
          </a:xfrm>
        </p:grpSpPr>
        <p:pic>
          <p:nvPicPr>
            <p:cNvPr id="140" name="Shape 122" descr="Shape 122"/>
            <p:cNvPicPr>
              <a:picLocks noChangeAspect="1"/>
            </p:cNvPicPr>
            <p:nvPr/>
          </p:nvPicPr>
          <p:blipFill>
            <a:blip r:embed="rId2"/>
            <a:stretch>
              <a:fillRect/>
            </a:stretch>
          </p:blipFill>
          <p:spPr>
            <a:xfrm>
              <a:off x="-1" y="-1"/>
              <a:ext cx="652437" cy="652437"/>
            </a:xfrm>
            <a:prstGeom prst="rect">
              <a:avLst/>
            </a:prstGeom>
            <a:ln w="12700" cap="flat">
              <a:noFill/>
              <a:miter lim="400000"/>
              <a:headEnd/>
              <a:tailEnd/>
            </a:ln>
            <a:effectLst/>
          </p:spPr>
        </p:pic>
        <p:pic>
          <p:nvPicPr>
            <p:cNvPr id="141" name="Shape 123" descr="Shape 123"/>
            <p:cNvPicPr>
              <a:picLocks noChangeAspect="1"/>
            </p:cNvPicPr>
            <p:nvPr/>
          </p:nvPicPr>
          <p:blipFill>
            <a:blip r:embed="rId3"/>
            <a:stretch>
              <a:fillRect/>
            </a:stretch>
          </p:blipFill>
          <p:spPr>
            <a:xfrm>
              <a:off x="2044961" y="3"/>
              <a:ext cx="652436" cy="652437"/>
            </a:xfrm>
            <a:prstGeom prst="rect">
              <a:avLst/>
            </a:prstGeom>
            <a:ln w="12700" cap="flat">
              <a:noFill/>
              <a:miter lim="400000"/>
              <a:headEnd/>
              <a:tailEnd/>
            </a:ln>
            <a:effectLst/>
          </p:spPr>
        </p:pic>
        <p:pic>
          <p:nvPicPr>
            <p:cNvPr id="142" name="Shape 124" descr="Shape 124"/>
            <p:cNvPicPr>
              <a:picLocks noChangeAspect="1"/>
            </p:cNvPicPr>
            <p:nvPr/>
          </p:nvPicPr>
          <p:blipFill>
            <a:blip r:embed="rId3"/>
            <a:stretch>
              <a:fillRect/>
            </a:stretch>
          </p:blipFill>
          <p:spPr>
            <a:xfrm>
              <a:off x="1638100" y="2"/>
              <a:ext cx="652437" cy="652437"/>
            </a:xfrm>
            <a:prstGeom prst="rect">
              <a:avLst/>
            </a:prstGeom>
            <a:ln w="12700" cap="flat">
              <a:noFill/>
              <a:miter lim="400000"/>
              <a:headEnd/>
              <a:tailEnd/>
            </a:ln>
            <a:effectLst/>
          </p:spPr>
        </p:pic>
        <p:pic>
          <p:nvPicPr>
            <p:cNvPr id="143" name="Shape 125" descr="Shape 125"/>
            <p:cNvPicPr>
              <a:picLocks noChangeAspect="1"/>
            </p:cNvPicPr>
            <p:nvPr/>
          </p:nvPicPr>
          <p:blipFill>
            <a:blip r:embed="rId3"/>
            <a:stretch>
              <a:fillRect/>
            </a:stretch>
          </p:blipFill>
          <p:spPr>
            <a:xfrm>
              <a:off x="1231241" y="6068"/>
              <a:ext cx="652436" cy="652437"/>
            </a:xfrm>
            <a:prstGeom prst="rect">
              <a:avLst/>
            </a:prstGeom>
            <a:ln w="12700" cap="flat">
              <a:noFill/>
              <a:miter lim="400000"/>
              <a:headEnd/>
              <a:tailEnd/>
            </a:ln>
            <a:effectLst/>
          </p:spPr>
        </p:pic>
        <p:pic>
          <p:nvPicPr>
            <p:cNvPr id="144" name="Shape 126" descr="Shape 126"/>
            <p:cNvPicPr>
              <a:picLocks noChangeAspect="1"/>
            </p:cNvPicPr>
            <p:nvPr/>
          </p:nvPicPr>
          <p:blipFill>
            <a:blip r:embed="rId3"/>
            <a:stretch>
              <a:fillRect/>
            </a:stretch>
          </p:blipFill>
          <p:spPr>
            <a:xfrm>
              <a:off x="824380" y="1"/>
              <a:ext cx="652437" cy="652437"/>
            </a:xfrm>
            <a:prstGeom prst="rect">
              <a:avLst/>
            </a:prstGeom>
            <a:ln w="12700" cap="flat">
              <a:noFill/>
              <a:miter lim="400000"/>
              <a:headEnd/>
              <a:tailEnd/>
            </a:ln>
            <a:effectLst/>
          </p:spPr>
        </p:pic>
        <p:pic>
          <p:nvPicPr>
            <p:cNvPr id="145" name="Shape 127" descr="Shape 127"/>
            <p:cNvPicPr>
              <a:picLocks noChangeAspect="1"/>
            </p:cNvPicPr>
            <p:nvPr/>
          </p:nvPicPr>
          <p:blipFill>
            <a:blip r:embed="rId3"/>
            <a:stretch>
              <a:fillRect/>
            </a:stretch>
          </p:blipFill>
          <p:spPr>
            <a:xfrm>
              <a:off x="406860" y="0"/>
              <a:ext cx="652436" cy="652437"/>
            </a:xfrm>
            <a:prstGeom prst="rect">
              <a:avLst/>
            </a:prstGeom>
            <a:ln w="12700" cap="flat">
              <a:noFill/>
              <a:miter lim="400000"/>
              <a:headEnd/>
              <a:tailEnd/>
            </a:ln>
            <a:effectLst/>
          </p:spPr>
        </p:pic>
      </p:grpSp>
      <p:pic>
        <p:nvPicPr>
          <p:cNvPr id="147" name="Shape 128" descr="Shape 128"/>
          <p:cNvPicPr>
            <a:picLocks noChangeAspect="1"/>
          </p:cNvPicPr>
          <p:nvPr/>
        </p:nvPicPr>
        <p:blipFill>
          <a:blip r:embed="rId4"/>
          <a:stretch>
            <a:fillRect/>
          </a:stretch>
        </p:blipFill>
        <p:spPr>
          <a:xfrm>
            <a:off x="0" y="14068"/>
            <a:ext cx="1392703" cy="2191126"/>
          </a:xfrm>
          <a:prstGeom prst="rect">
            <a:avLst/>
          </a:prstGeom>
          <a:ln w="12700">
            <a:miter lim="400000"/>
            <a:headEnd/>
            <a:tailEnd/>
          </a:ln>
        </p:spPr>
      </p:pic>
      <p:sp>
        <p:nvSpPr>
          <p:cNvPr id="148" name="Shape 129"/>
          <p:cNvSpPr txBox="1"/>
          <p:nvPr/>
        </p:nvSpPr>
        <p:spPr>
          <a:xfrm>
            <a:off x="393895" y="401745"/>
            <a:ext cx="618980" cy="662901"/>
          </a:xfrm>
          <a:prstGeom prst="rect">
            <a:avLst/>
          </a:prstGeom>
          <a:ln w="12700">
            <a:miter lim="400000"/>
          </a:ln>
        </p:spPr>
        <p:txBody>
          <a:bodyPr lIns="45699" tIns="45699" rIns="45699" bIns="45699">
            <a:spAutoFit/>
          </a:bodyPr>
          <a:lstStyle>
            <a:lvl1pPr algn="ctr">
              <a:defRPr sz="4000" b="1">
                <a:solidFill>
                  <a:srgbClr val="C00000"/>
                </a:solidFill>
                <a:latin typeface="Marker Felt"/>
                <a:ea typeface="Marker Felt"/>
                <a:cs typeface="Marker Felt"/>
                <a:sym typeface="Marker Felt"/>
              </a:defRPr>
            </a:lvl1pPr>
          </a:lstStyle>
          <a:p>
            <a:r>
              <a:t>2</a:t>
            </a:r>
          </a:p>
        </p:txBody>
      </p:sp>
      <p:pic>
        <p:nvPicPr>
          <p:cNvPr id="149" name="Shape 130" descr="Shape 130"/>
          <p:cNvPicPr>
            <a:picLocks noChangeAspect="1"/>
          </p:cNvPicPr>
          <p:nvPr/>
        </p:nvPicPr>
        <p:blipFill>
          <a:blip r:embed="rId2"/>
          <a:stretch>
            <a:fillRect/>
          </a:stretch>
        </p:blipFill>
        <p:spPr>
          <a:xfrm>
            <a:off x="9596653" y="1154805"/>
            <a:ext cx="652436" cy="652436"/>
          </a:xfrm>
          <a:prstGeom prst="rect">
            <a:avLst/>
          </a:prstGeom>
          <a:ln w="12700">
            <a:miter lim="400000"/>
            <a:headEnd/>
            <a:tailEnd/>
          </a:ln>
        </p:spPr>
      </p:pic>
      <p:pic>
        <p:nvPicPr>
          <p:cNvPr id="2" name="그림 1"/>
          <p:cNvPicPr>
            <a:picLocks noChangeAspect="1"/>
          </p:cNvPicPr>
          <p:nvPr/>
        </p:nvPicPr>
        <p:blipFill>
          <a:blip r:embed="rId5"/>
          <a:stretch>
            <a:fillRect/>
          </a:stretch>
        </p:blipFill>
        <p:spPr>
          <a:xfrm>
            <a:off x="11624569" y="1154912"/>
            <a:ext cx="652329" cy="652329"/>
          </a:xfrm>
          <a:prstGeom prst="rect">
            <a:avLst/>
          </a:prstGeom>
        </p:spPr>
      </p:pic>
      <p:pic>
        <p:nvPicPr>
          <p:cNvPr id="17" name="Picture 8" descr="Coca-Cola At-A-Glance Infographic 041219"/>
          <p:cNvPicPr>
            <a:picLocks noChangeAspect="1" noChangeArrowheads="1"/>
          </p:cNvPicPr>
          <p:nvPr/>
        </p:nvPicPr>
        <p:blipFill rotWithShape="1">
          <a:blip r:embed="rId6">
            <a:extLst>
              <a:ext uri="{28A0092B-C50C-407E-A947-70E740481C1C}">
                <a14:useLocalDpi xmlns:a14="http://schemas.microsoft.com/office/drawing/2010/main" val="0"/>
              </a:ext>
            </a:extLst>
          </a:blip>
          <a:srcRect t="52592" b="23274"/>
          <a:stretch>
            <a:fillRect/>
          </a:stretch>
        </p:blipFill>
        <p:spPr bwMode="auto">
          <a:xfrm>
            <a:off x="1057738" y="1925734"/>
            <a:ext cx="9913682" cy="39201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 name="Shape 117" descr="Shape 117"/>
          <p:cNvPicPr>
            <a:picLocks noChangeAspect="1"/>
          </p:cNvPicPr>
          <p:nvPr/>
        </p:nvPicPr>
        <p:blipFill>
          <a:blip r:embed="rId1"/>
          <a:stretch>
            <a:fillRect/>
          </a:stretch>
        </p:blipFill>
        <p:spPr>
          <a:xfrm>
            <a:off x="10988812" y="6372666"/>
            <a:ext cx="1189121" cy="393897"/>
          </a:xfrm>
          <a:prstGeom prst="rect">
            <a:avLst/>
          </a:prstGeom>
          <a:ln w="12700">
            <a:miter lim="400000"/>
            <a:headEnd/>
            <a:tailEnd/>
          </a:ln>
        </p:spPr>
      </p:pic>
      <p:sp>
        <p:nvSpPr>
          <p:cNvPr id="137" name="Shape 118"/>
          <p:cNvSpPr/>
          <p:nvPr/>
        </p:nvSpPr>
        <p:spPr>
          <a:xfrm>
            <a:off x="0" y="-1"/>
            <a:ext cx="12192000" cy="1012801"/>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38" name="Shape 119"/>
          <p:cNvSpPr/>
          <p:nvPr/>
        </p:nvSpPr>
        <p:spPr>
          <a:xfrm>
            <a:off x="-3213" y="6182752"/>
            <a:ext cx="12192001" cy="133642"/>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39" name="Shape 120"/>
          <p:cNvSpPr txBox="1"/>
          <p:nvPr/>
        </p:nvSpPr>
        <p:spPr>
          <a:xfrm>
            <a:off x="1226220" y="183224"/>
            <a:ext cx="8675401" cy="646288"/>
          </a:xfrm>
          <a:prstGeom prst="rect">
            <a:avLst/>
          </a:prstGeom>
          <a:ln w="12700">
            <a:miter lim="400000"/>
          </a:ln>
        </p:spPr>
        <p:txBody>
          <a:bodyPr lIns="45699" tIns="45699" rIns="45699" bIns="45699">
            <a:spAutoFit/>
          </a:bodyPr>
          <a:lstStyle>
            <a:lvl1pPr>
              <a:defRPr sz="3600" b="1">
                <a:solidFill>
                  <a:srgbClr val="FFFFFF"/>
                </a:solidFill>
                <a:latin typeface="Marker Felt"/>
                <a:ea typeface="Marker Felt"/>
                <a:cs typeface="Marker Felt"/>
                <a:sym typeface="Marker Felt"/>
              </a:defRPr>
            </a:lvl1pPr>
          </a:lstStyle>
          <a:p>
            <a:pPr lvl="0" latinLnBrk="1" hangingPunct="1">
              <a:defRPr/>
            </a:pPr>
            <a:r>
              <a:rPr lang="en-US" altLang="ko-KR" b="0" kern="1200" dirty="0">
                <a:ln>
                  <a:solidFill>
                    <a:srgbClr val="5B9BD5">
                      <a:shade val="50000"/>
                      <a:alpha val="0"/>
                    </a:srgbClr>
                  </a:solidFill>
                </a:ln>
                <a:solidFill>
                  <a:prstClr val="white">
                    <a:lumMod val="95000"/>
                  </a:prstClr>
                </a:solidFill>
                <a:latin typeface="Malgun Gothic" panose="020B0503020000020004" pitchFamily="50" charset="-127"/>
                <a:ea typeface="Malgun Gothic" panose="020B0503020000020004" pitchFamily="50" charset="-127"/>
              </a:rPr>
              <a:t>Marketing Implications</a:t>
            </a:r>
            <a:endParaRPr lang="en-US" altLang="ko-KR" b="0" kern="1200" dirty="0">
              <a:ln>
                <a:solidFill>
                  <a:srgbClr val="5B9BD5">
                    <a:shade val="50000"/>
                    <a:alpha val="0"/>
                  </a:srgbClr>
                </a:solidFill>
              </a:ln>
              <a:solidFill>
                <a:prstClr val="white">
                  <a:lumMod val="95000"/>
                </a:prstClr>
              </a:solidFill>
              <a:latin typeface="Malgun Gothic" panose="020B0503020000020004" pitchFamily="50" charset="-127"/>
              <a:ea typeface="Malgun Gothic" panose="020B0503020000020004" pitchFamily="50" charset="-127"/>
            </a:endParaRPr>
          </a:p>
        </p:txBody>
      </p:sp>
      <p:grpSp>
        <p:nvGrpSpPr>
          <p:cNvPr id="146" name="Shape 121"/>
          <p:cNvGrpSpPr/>
          <p:nvPr/>
        </p:nvGrpSpPr>
        <p:grpSpPr>
          <a:xfrm>
            <a:off x="9175942" y="1154805"/>
            <a:ext cx="2697397" cy="658505"/>
            <a:chOff x="0" y="0"/>
            <a:chExt cx="2697396" cy="658504"/>
          </a:xfrm>
        </p:grpSpPr>
        <p:pic>
          <p:nvPicPr>
            <p:cNvPr id="140" name="Shape 122" descr="Shape 122"/>
            <p:cNvPicPr>
              <a:picLocks noChangeAspect="1"/>
            </p:cNvPicPr>
            <p:nvPr/>
          </p:nvPicPr>
          <p:blipFill>
            <a:blip r:embed="rId2"/>
            <a:stretch>
              <a:fillRect/>
            </a:stretch>
          </p:blipFill>
          <p:spPr>
            <a:xfrm>
              <a:off x="-1" y="-1"/>
              <a:ext cx="652437" cy="652437"/>
            </a:xfrm>
            <a:prstGeom prst="rect">
              <a:avLst/>
            </a:prstGeom>
            <a:ln w="12700" cap="flat">
              <a:noFill/>
              <a:miter lim="400000"/>
              <a:headEnd/>
              <a:tailEnd/>
            </a:ln>
            <a:effectLst/>
          </p:spPr>
        </p:pic>
        <p:pic>
          <p:nvPicPr>
            <p:cNvPr id="141" name="Shape 123" descr="Shape 123"/>
            <p:cNvPicPr>
              <a:picLocks noChangeAspect="1"/>
            </p:cNvPicPr>
            <p:nvPr/>
          </p:nvPicPr>
          <p:blipFill>
            <a:blip r:embed="rId3"/>
            <a:stretch>
              <a:fillRect/>
            </a:stretch>
          </p:blipFill>
          <p:spPr>
            <a:xfrm>
              <a:off x="2044961" y="3"/>
              <a:ext cx="652436" cy="652437"/>
            </a:xfrm>
            <a:prstGeom prst="rect">
              <a:avLst/>
            </a:prstGeom>
            <a:ln w="12700" cap="flat">
              <a:noFill/>
              <a:miter lim="400000"/>
              <a:headEnd/>
              <a:tailEnd/>
            </a:ln>
            <a:effectLst/>
          </p:spPr>
        </p:pic>
        <p:pic>
          <p:nvPicPr>
            <p:cNvPr id="142" name="Shape 124" descr="Shape 124"/>
            <p:cNvPicPr>
              <a:picLocks noChangeAspect="1"/>
            </p:cNvPicPr>
            <p:nvPr/>
          </p:nvPicPr>
          <p:blipFill>
            <a:blip r:embed="rId3"/>
            <a:stretch>
              <a:fillRect/>
            </a:stretch>
          </p:blipFill>
          <p:spPr>
            <a:xfrm>
              <a:off x="1638100" y="2"/>
              <a:ext cx="652437" cy="652437"/>
            </a:xfrm>
            <a:prstGeom prst="rect">
              <a:avLst/>
            </a:prstGeom>
            <a:ln w="12700" cap="flat">
              <a:noFill/>
              <a:miter lim="400000"/>
              <a:headEnd/>
              <a:tailEnd/>
            </a:ln>
            <a:effectLst/>
          </p:spPr>
        </p:pic>
        <p:pic>
          <p:nvPicPr>
            <p:cNvPr id="143" name="Shape 125" descr="Shape 125"/>
            <p:cNvPicPr>
              <a:picLocks noChangeAspect="1"/>
            </p:cNvPicPr>
            <p:nvPr/>
          </p:nvPicPr>
          <p:blipFill>
            <a:blip r:embed="rId3"/>
            <a:stretch>
              <a:fillRect/>
            </a:stretch>
          </p:blipFill>
          <p:spPr>
            <a:xfrm>
              <a:off x="1231241" y="6068"/>
              <a:ext cx="652436" cy="652437"/>
            </a:xfrm>
            <a:prstGeom prst="rect">
              <a:avLst/>
            </a:prstGeom>
            <a:ln w="12700" cap="flat">
              <a:noFill/>
              <a:miter lim="400000"/>
              <a:headEnd/>
              <a:tailEnd/>
            </a:ln>
            <a:effectLst/>
          </p:spPr>
        </p:pic>
        <p:pic>
          <p:nvPicPr>
            <p:cNvPr id="144" name="Shape 126" descr="Shape 126"/>
            <p:cNvPicPr>
              <a:picLocks noChangeAspect="1"/>
            </p:cNvPicPr>
            <p:nvPr/>
          </p:nvPicPr>
          <p:blipFill>
            <a:blip r:embed="rId3"/>
            <a:stretch>
              <a:fillRect/>
            </a:stretch>
          </p:blipFill>
          <p:spPr>
            <a:xfrm>
              <a:off x="824380" y="1"/>
              <a:ext cx="652437" cy="652437"/>
            </a:xfrm>
            <a:prstGeom prst="rect">
              <a:avLst/>
            </a:prstGeom>
            <a:ln w="12700" cap="flat">
              <a:noFill/>
              <a:miter lim="400000"/>
              <a:headEnd/>
              <a:tailEnd/>
            </a:ln>
            <a:effectLst/>
          </p:spPr>
        </p:pic>
        <p:pic>
          <p:nvPicPr>
            <p:cNvPr id="145" name="Shape 127" descr="Shape 127"/>
            <p:cNvPicPr>
              <a:picLocks noChangeAspect="1"/>
            </p:cNvPicPr>
            <p:nvPr/>
          </p:nvPicPr>
          <p:blipFill>
            <a:blip r:embed="rId3"/>
            <a:stretch>
              <a:fillRect/>
            </a:stretch>
          </p:blipFill>
          <p:spPr>
            <a:xfrm>
              <a:off x="406860" y="0"/>
              <a:ext cx="652436" cy="652437"/>
            </a:xfrm>
            <a:prstGeom prst="rect">
              <a:avLst/>
            </a:prstGeom>
            <a:ln w="12700" cap="flat">
              <a:noFill/>
              <a:miter lim="400000"/>
              <a:headEnd/>
              <a:tailEnd/>
            </a:ln>
            <a:effectLst/>
          </p:spPr>
        </p:pic>
      </p:grpSp>
      <p:pic>
        <p:nvPicPr>
          <p:cNvPr id="147" name="Shape 128" descr="Shape 128"/>
          <p:cNvPicPr>
            <a:picLocks noChangeAspect="1"/>
          </p:cNvPicPr>
          <p:nvPr/>
        </p:nvPicPr>
        <p:blipFill>
          <a:blip r:embed="rId4"/>
          <a:stretch>
            <a:fillRect/>
          </a:stretch>
        </p:blipFill>
        <p:spPr>
          <a:xfrm>
            <a:off x="0" y="14068"/>
            <a:ext cx="1392703" cy="2191126"/>
          </a:xfrm>
          <a:prstGeom prst="rect">
            <a:avLst/>
          </a:prstGeom>
          <a:ln w="12700">
            <a:miter lim="400000"/>
            <a:headEnd/>
            <a:tailEnd/>
          </a:ln>
        </p:spPr>
      </p:pic>
      <p:sp>
        <p:nvSpPr>
          <p:cNvPr id="148" name="Shape 129"/>
          <p:cNvSpPr txBox="1"/>
          <p:nvPr/>
        </p:nvSpPr>
        <p:spPr>
          <a:xfrm>
            <a:off x="393895" y="401745"/>
            <a:ext cx="618980" cy="662901"/>
          </a:xfrm>
          <a:prstGeom prst="rect">
            <a:avLst/>
          </a:prstGeom>
          <a:ln w="12700">
            <a:miter lim="400000"/>
          </a:ln>
        </p:spPr>
        <p:txBody>
          <a:bodyPr lIns="45699" tIns="45699" rIns="45699" bIns="45699">
            <a:spAutoFit/>
          </a:bodyPr>
          <a:lstStyle>
            <a:lvl1pPr algn="ctr">
              <a:defRPr sz="4000" b="1">
                <a:solidFill>
                  <a:srgbClr val="C00000"/>
                </a:solidFill>
                <a:latin typeface="Marker Felt"/>
                <a:ea typeface="Marker Felt"/>
                <a:cs typeface="Marker Felt"/>
                <a:sym typeface="Marker Felt"/>
              </a:defRPr>
            </a:lvl1pPr>
          </a:lstStyle>
          <a:p>
            <a:r>
              <a:rPr dirty="0"/>
              <a:t>2</a:t>
            </a:r>
            <a:endParaRPr dirty="0"/>
          </a:p>
        </p:txBody>
      </p:sp>
      <p:pic>
        <p:nvPicPr>
          <p:cNvPr id="149" name="Shape 130" descr="Shape 130"/>
          <p:cNvPicPr>
            <a:picLocks noChangeAspect="1"/>
          </p:cNvPicPr>
          <p:nvPr/>
        </p:nvPicPr>
        <p:blipFill>
          <a:blip r:embed="rId2"/>
          <a:stretch>
            <a:fillRect/>
          </a:stretch>
        </p:blipFill>
        <p:spPr>
          <a:xfrm>
            <a:off x="9596653" y="1154805"/>
            <a:ext cx="652436" cy="652436"/>
          </a:xfrm>
          <a:prstGeom prst="rect">
            <a:avLst/>
          </a:prstGeom>
          <a:ln w="12700">
            <a:miter lim="400000"/>
            <a:headEnd/>
            <a:tailEnd/>
          </a:ln>
        </p:spPr>
      </p:pic>
      <p:pic>
        <p:nvPicPr>
          <p:cNvPr id="2" name="그림 1"/>
          <p:cNvPicPr>
            <a:picLocks noChangeAspect="1"/>
          </p:cNvPicPr>
          <p:nvPr/>
        </p:nvPicPr>
        <p:blipFill>
          <a:blip r:embed="rId5"/>
          <a:stretch>
            <a:fillRect/>
          </a:stretch>
        </p:blipFill>
        <p:spPr>
          <a:xfrm>
            <a:off x="11624569" y="1154912"/>
            <a:ext cx="652329" cy="652329"/>
          </a:xfrm>
          <a:prstGeom prst="rect">
            <a:avLst/>
          </a:prstGeom>
        </p:spPr>
      </p:pic>
      <p:grpSp>
        <p:nvGrpSpPr>
          <p:cNvPr id="17" name="그룹 16"/>
          <p:cNvGrpSpPr/>
          <p:nvPr/>
        </p:nvGrpSpPr>
        <p:grpSpPr>
          <a:xfrm>
            <a:off x="2503461" y="1849601"/>
            <a:ext cx="2162086" cy="2897024"/>
            <a:chOff x="1786071" y="1999716"/>
            <a:chExt cx="2162086" cy="2897024"/>
          </a:xfrm>
          <a:solidFill>
            <a:schemeClr val="accent3">
              <a:lumMod val="60000"/>
              <a:lumOff val="40000"/>
            </a:schemeClr>
          </a:solidFill>
        </p:grpSpPr>
        <p:sp>
          <p:nvSpPr>
            <p:cNvPr id="18" name="모서리가 둥근 직사각형 17"/>
            <p:cNvSpPr/>
            <p:nvPr/>
          </p:nvSpPr>
          <p:spPr>
            <a:xfrm>
              <a:off x="1786071" y="1999716"/>
              <a:ext cx="2162086" cy="287993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algun Gothic" panose="020B0503020000020004" pitchFamily="50" charset="-127"/>
                <a:ea typeface="Malgun Gothic" panose="020B0503020000020004" pitchFamily="50" charset="-127"/>
              </a:endParaRPr>
            </a:p>
          </p:txBody>
        </p:sp>
        <p:sp>
          <p:nvSpPr>
            <p:cNvPr id="19" name="모서리가 둥근 직사각형 18"/>
            <p:cNvSpPr/>
            <p:nvPr/>
          </p:nvSpPr>
          <p:spPr>
            <a:xfrm>
              <a:off x="1786071" y="3435409"/>
              <a:ext cx="2162086" cy="146133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algun Gothic" panose="020B0503020000020004" pitchFamily="50" charset="-127"/>
                <a:ea typeface="Malgun Gothic" panose="020B0503020000020004" pitchFamily="50" charset="-127"/>
              </a:endParaRPr>
            </a:p>
          </p:txBody>
        </p:sp>
      </p:grpSp>
      <p:grpSp>
        <p:nvGrpSpPr>
          <p:cNvPr id="20" name="그룹 19"/>
          <p:cNvGrpSpPr/>
          <p:nvPr/>
        </p:nvGrpSpPr>
        <p:grpSpPr>
          <a:xfrm>
            <a:off x="5015925" y="1849601"/>
            <a:ext cx="2162086" cy="2897024"/>
            <a:chOff x="4300345" y="1999716"/>
            <a:chExt cx="2162086" cy="2897024"/>
          </a:xfrm>
          <a:solidFill>
            <a:schemeClr val="accent3">
              <a:lumMod val="60000"/>
              <a:lumOff val="40000"/>
            </a:schemeClr>
          </a:solidFill>
        </p:grpSpPr>
        <p:sp>
          <p:nvSpPr>
            <p:cNvPr id="21" name="모서리가 둥근 직사각형 20"/>
            <p:cNvSpPr/>
            <p:nvPr/>
          </p:nvSpPr>
          <p:spPr>
            <a:xfrm>
              <a:off x="4300345" y="1999716"/>
              <a:ext cx="2162086" cy="287993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algun Gothic" panose="020B0503020000020004" pitchFamily="50" charset="-127"/>
                <a:ea typeface="Malgun Gothic" panose="020B0503020000020004" pitchFamily="50" charset="-127"/>
              </a:endParaRPr>
            </a:p>
          </p:txBody>
        </p:sp>
        <p:sp>
          <p:nvSpPr>
            <p:cNvPr id="22" name="모서리가 둥근 직사각형 21"/>
            <p:cNvSpPr/>
            <p:nvPr/>
          </p:nvSpPr>
          <p:spPr>
            <a:xfrm>
              <a:off x="4300345" y="3435409"/>
              <a:ext cx="2162086" cy="146133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algun Gothic" panose="020B0503020000020004" pitchFamily="50" charset="-127"/>
                <a:ea typeface="Malgun Gothic" panose="020B0503020000020004" pitchFamily="50" charset="-127"/>
              </a:endParaRPr>
            </a:p>
          </p:txBody>
        </p:sp>
      </p:grpSp>
      <p:grpSp>
        <p:nvGrpSpPr>
          <p:cNvPr id="23" name="그룹 22"/>
          <p:cNvGrpSpPr/>
          <p:nvPr/>
        </p:nvGrpSpPr>
        <p:grpSpPr>
          <a:xfrm>
            <a:off x="7528389" y="1849601"/>
            <a:ext cx="2162086" cy="2897024"/>
            <a:chOff x="1786071" y="1999716"/>
            <a:chExt cx="2162086" cy="2897024"/>
          </a:xfrm>
          <a:solidFill>
            <a:schemeClr val="accent3">
              <a:lumMod val="60000"/>
              <a:lumOff val="40000"/>
            </a:schemeClr>
          </a:solidFill>
        </p:grpSpPr>
        <p:sp>
          <p:nvSpPr>
            <p:cNvPr id="24" name="모서리가 둥근 직사각형 23"/>
            <p:cNvSpPr/>
            <p:nvPr/>
          </p:nvSpPr>
          <p:spPr>
            <a:xfrm>
              <a:off x="1786071" y="1999716"/>
              <a:ext cx="2162086" cy="287993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algun Gothic" panose="020B0503020000020004" pitchFamily="50" charset="-127"/>
                <a:ea typeface="Malgun Gothic" panose="020B0503020000020004" pitchFamily="50" charset="-127"/>
              </a:endParaRPr>
            </a:p>
          </p:txBody>
        </p:sp>
        <p:sp>
          <p:nvSpPr>
            <p:cNvPr id="25" name="모서리가 둥근 직사각형 24"/>
            <p:cNvSpPr/>
            <p:nvPr/>
          </p:nvSpPr>
          <p:spPr>
            <a:xfrm>
              <a:off x="1786071" y="3435409"/>
              <a:ext cx="2162086" cy="146133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algun Gothic" panose="020B0503020000020004" pitchFamily="50" charset="-127"/>
                <a:ea typeface="Malgun Gothic" panose="020B0503020000020004" pitchFamily="50" charset="-127"/>
              </a:endParaRPr>
            </a:p>
          </p:txBody>
        </p:sp>
      </p:grpSp>
      <p:sp>
        <p:nvSpPr>
          <p:cNvPr id="26" name="타원 25"/>
          <p:cNvSpPr/>
          <p:nvPr/>
        </p:nvSpPr>
        <p:spPr>
          <a:xfrm>
            <a:off x="2657285" y="1956425"/>
            <a:ext cx="1854437" cy="18544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algun Gothic" panose="020B0503020000020004" pitchFamily="50" charset="-127"/>
              <a:ea typeface="Malgun Gothic" panose="020B0503020000020004" pitchFamily="50" charset="-127"/>
            </a:endParaRPr>
          </a:p>
        </p:txBody>
      </p:sp>
      <p:sp>
        <p:nvSpPr>
          <p:cNvPr id="27" name="타원 26"/>
          <p:cNvSpPr/>
          <p:nvPr/>
        </p:nvSpPr>
        <p:spPr>
          <a:xfrm>
            <a:off x="5169749" y="1956425"/>
            <a:ext cx="1854437" cy="18544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algun Gothic" panose="020B0503020000020004" pitchFamily="50" charset="-127"/>
              <a:ea typeface="Malgun Gothic" panose="020B0503020000020004" pitchFamily="50" charset="-127"/>
            </a:endParaRPr>
          </a:p>
        </p:txBody>
      </p:sp>
      <p:sp>
        <p:nvSpPr>
          <p:cNvPr id="28" name="타원 27"/>
          <p:cNvSpPr/>
          <p:nvPr/>
        </p:nvSpPr>
        <p:spPr>
          <a:xfrm>
            <a:off x="7682213" y="1956425"/>
            <a:ext cx="1854437" cy="18544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algun Gothic" panose="020B0503020000020004" pitchFamily="50" charset="-127"/>
              <a:ea typeface="Malgun Gothic" panose="020B0503020000020004" pitchFamily="50" charset="-127"/>
            </a:endParaRPr>
          </a:p>
        </p:txBody>
      </p:sp>
      <p:sp>
        <p:nvSpPr>
          <p:cNvPr id="29" name="TextBox 28"/>
          <p:cNvSpPr txBox="1"/>
          <p:nvPr/>
        </p:nvSpPr>
        <p:spPr>
          <a:xfrm>
            <a:off x="2373684" y="4063354"/>
            <a:ext cx="2473827" cy="461665"/>
          </a:xfrm>
          <a:prstGeom prst="rect">
            <a:avLst/>
          </a:prstGeom>
          <a:noFill/>
        </p:spPr>
        <p:txBody>
          <a:bodyPr wrap="square" rtlCol="0">
            <a:spAutoFit/>
          </a:bodyPr>
          <a:lstStyle/>
          <a:p>
            <a:pPr algn="ctr"/>
            <a:r>
              <a:rPr lang="en-US" altLang="ko-KR" sz="2400" b="1" dirty="0" smtClean="0">
                <a:solidFill>
                  <a:srgbClr val="222222"/>
                </a:solidFill>
                <a:latin typeface="Malgun Gothic" panose="020B0503020000020004" pitchFamily="50" charset="-127"/>
                <a:ea typeface="Malgun Gothic" panose="020B0503020000020004" pitchFamily="50" charset="-127"/>
              </a:rPr>
              <a:t>Availability</a:t>
            </a:r>
            <a:endParaRPr lang="ko-KR" altLang="en-US" sz="2400" b="1" dirty="0">
              <a:solidFill>
                <a:srgbClr val="222222"/>
              </a:solidFill>
              <a:latin typeface="Malgun Gothic" panose="020B0503020000020004" pitchFamily="50" charset="-127"/>
              <a:ea typeface="Malgun Gothic" panose="020B0503020000020004" pitchFamily="50" charset="-127"/>
            </a:endParaRPr>
          </a:p>
        </p:txBody>
      </p:sp>
      <p:sp>
        <p:nvSpPr>
          <p:cNvPr id="30" name="TextBox 29"/>
          <p:cNvSpPr txBox="1"/>
          <p:nvPr/>
        </p:nvSpPr>
        <p:spPr>
          <a:xfrm>
            <a:off x="7427636" y="4127667"/>
            <a:ext cx="2473827" cy="461665"/>
          </a:xfrm>
          <a:prstGeom prst="rect">
            <a:avLst/>
          </a:prstGeom>
          <a:noFill/>
        </p:spPr>
        <p:txBody>
          <a:bodyPr wrap="square" rtlCol="0">
            <a:spAutoFit/>
          </a:bodyPr>
          <a:lstStyle/>
          <a:p>
            <a:pPr algn="ctr"/>
            <a:r>
              <a:rPr lang="en-US" altLang="ko-KR" sz="2400" b="1" dirty="0" smtClean="0">
                <a:solidFill>
                  <a:srgbClr val="222222"/>
                </a:solidFill>
                <a:latin typeface="Malgun Gothic" panose="020B0503020000020004" pitchFamily="50" charset="-127"/>
                <a:ea typeface="Malgun Gothic" panose="020B0503020000020004" pitchFamily="50" charset="-127"/>
              </a:rPr>
              <a:t>Acceptability</a:t>
            </a:r>
            <a:endParaRPr lang="ko-KR" altLang="en-US" sz="2400" b="1" dirty="0">
              <a:solidFill>
                <a:srgbClr val="222222"/>
              </a:solidFill>
              <a:latin typeface="Malgun Gothic" panose="020B0503020000020004" pitchFamily="50" charset="-127"/>
              <a:ea typeface="Malgun Gothic" panose="020B0503020000020004" pitchFamily="50" charset="-127"/>
            </a:endParaRPr>
          </a:p>
        </p:txBody>
      </p:sp>
      <p:sp>
        <p:nvSpPr>
          <p:cNvPr id="31" name="TextBox 30"/>
          <p:cNvSpPr txBox="1"/>
          <p:nvPr/>
        </p:nvSpPr>
        <p:spPr>
          <a:xfrm>
            <a:off x="4919204" y="4103614"/>
            <a:ext cx="2473827" cy="461665"/>
          </a:xfrm>
          <a:prstGeom prst="rect">
            <a:avLst/>
          </a:prstGeom>
          <a:noFill/>
        </p:spPr>
        <p:txBody>
          <a:bodyPr wrap="square" rtlCol="0">
            <a:spAutoFit/>
          </a:bodyPr>
          <a:lstStyle/>
          <a:p>
            <a:pPr algn="ctr"/>
            <a:r>
              <a:rPr lang="en-US" altLang="ko-KR" sz="2400" b="1" dirty="0" smtClean="0">
                <a:solidFill>
                  <a:srgbClr val="222222"/>
                </a:solidFill>
                <a:latin typeface="Malgun Gothic" panose="020B0503020000020004" pitchFamily="50" charset="-127"/>
                <a:ea typeface="Malgun Gothic" panose="020B0503020000020004" pitchFamily="50" charset="-127"/>
              </a:rPr>
              <a:t>Affordability</a:t>
            </a:r>
            <a:endParaRPr lang="ko-KR" altLang="en-US" sz="2400" b="1" dirty="0">
              <a:solidFill>
                <a:srgbClr val="222222"/>
              </a:solidFill>
              <a:latin typeface="Malgun Gothic" panose="020B0503020000020004" pitchFamily="50" charset="-127"/>
              <a:ea typeface="Malgun Gothic" panose="020B0503020000020004" pitchFamily="50" charset="-127"/>
            </a:endParaRPr>
          </a:p>
        </p:txBody>
      </p:sp>
      <p:pic>
        <p:nvPicPr>
          <p:cNvPr id="32" name="그림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15790" y="2215470"/>
            <a:ext cx="1371484" cy="1371484"/>
          </a:xfrm>
          <a:prstGeom prst="rect">
            <a:avLst/>
          </a:prstGeom>
        </p:spPr>
      </p:pic>
      <p:pic>
        <p:nvPicPr>
          <p:cNvPr id="33" name="그림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77129" y="2324999"/>
            <a:ext cx="1125394" cy="1125394"/>
          </a:xfrm>
          <a:prstGeom prst="rect">
            <a:avLst/>
          </a:prstGeom>
        </p:spPr>
      </p:pic>
      <p:pic>
        <p:nvPicPr>
          <p:cNvPr id="34" name="그림 3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3832" y="2324999"/>
            <a:ext cx="1177310" cy="1101191"/>
          </a:xfrm>
          <a:prstGeom prst="rect">
            <a:avLst/>
          </a:prstGeom>
        </p:spPr>
      </p:pic>
      <p:sp>
        <p:nvSpPr>
          <p:cNvPr id="35" name="TextBox 34"/>
          <p:cNvSpPr txBox="1"/>
          <p:nvPr/>
        </p:nvSpPr>
        <p:spPr>
          <a:xfrm>
            <a:off x="1256847" y="5081170"/>
            <a:ext cx="9841156" cy="954107"/>
          </a:xfrm>
          <a:prstGeom prst="rect">
            <a:avLst/>
          </a:prstGeom>
          <a:noFill/>
        </p:spPr>
        <p:txBody>
          <a:bodyPr wrap="none" rtlCol="0">
            <a:spAutoFit/>
            <a:scene3d>
              <a:camera prst="obliqueBottomRight"/>
              <a:lightRig rig="threePt" dir="t"/>
            </a:scene3d>
          </a:bodyPr>
          <a:lstStyle/>
          <a:p>
            <a:pPr algn="ctr"/>
            <a:r>
              <a:rPr lang="en-US" altLang="ko-KR" sz="2800" dirty="0" smtClean="0">
                <a:solidFill>
                  <a:srgbClr val="E41E2B"/>
                </a:solidFill>
                <a:latin typeface="Malgun Gothic" panose="020B0503020000020004" pitchFamily="50" charset="-127"/>
                <a:ea typeface="Malgun Gothic" panose="020B0503020000020004" pitchFamily="50" charset="-127"/>
              </a:rPr>
              <a:t>Coca-Cola has built its business </a:t>
            </a:r>
            <a:endParaRPr lang="en-US" altLang="ko-KR" sz="2800" dirty="0" smtClean="0">
              <a:solidFill>
                <a:srgbClr val="E41E2B"/>
              </a:solidFill>
              <a:latin typeface="Malgun Gothic" panose="020B0503020000020004" pitchFamily="50" charset="-127"/>
              <a:ea typeface="Malgun Gothic" panose="020B0503020000020004" pitchFamily="50" charset="-127"/>
            </a:endParaRPr>
          </a:p>
          <a:p>
            <a:pPr algn="ctr"/>
            <a:r>
              <a:rPr lang="en-US" altLang="ko-KR" sz="2800" dirty="0" smtClean="0">
                <a:solidFill>
                  <a:srgbClr val="E41E2B"/>
                </a:solidFill>
                <a:latin typeface="Malgun Gothic" panose="020B0503020000020004" pitchFamily="50" charset="-127"/>
                <a:ea typeface="Malgun Gothic" panose="020B0503020000020004" pitchFamily="50" charset="-127"/>
              </a:rPr>
              <a:t>using a universal strategy based </a:t>
            </a:r>
            <a:r>
              <a:rPr lang="en-US" altLang="ko-KR" sz="2800" b="1" dirty="0" smtClean="0">
                <a:solidFill>
                  <a:srgbClr val="E41E2B"/>
                </a:solidFill>
                <a:latin typeface="Malgun Gothic" panose="020B0503020000020004" pitchFamily="50" charset="-127"/>
                <a:ea typeface="Malgun Gothic" panose="020B0503020000020004" pitchFamily="50" charset="-127"/>
              </a:rPr>
              <a:t>on these three principles</a:t>
            </a:r>
            <a:endParaRPr lang="en-US" altLang="ko-KR" sz="2800" b="1" dirty="0" smtClean="0">
              <a:solidFill>
                <a:srgbClr val="E41E2B"/>
              </a:solidFill>
              <a:latin typeface="Malgun Gothic" panose="020B0503020000020004" pitchFamily="50" charset="-127"/>
              <a:ea typeface="Malgun Gothic" panose="020B0503020000020004" pitchFamily="50" charset="-127"/>
            </a:endParaRPr>
          </a:p>
        </p:txBody>
      </p:sp>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 name="Shape 117" descr="Shape 117"/>
          <p:cNvPicPr>
            <a:picLocks noChangeAspect="1"/>
          </p:cNvPicPr>
          <p:nvPr/>
        </p:nvPicPr>
        <p:blipFill>
          <a:blip r:embed="rId1"/>
          <a:stretch>
            <a:fillRect/>
          </a:stretch>
        </p:blipFill>
        <p:spPr>
          <a:xfrm>
            <a:off x="10988812" y="6372666"/>
            <a:ext cx="1189121" cy="393897"/>
          </a:xfrm>
          <a:prstGeom prst="rect">
            <a:avLst/>
          </a:prstGeom>
          <a:ln w="12700">
            <a:miter lim="400000"/>
            <a:headEnd/>
            <a:tailEnd/>
          </a:ln>
        </p:spPr>
      </p:pic>
      <p:sp>
        <p:nvSpPr>
          <p:cNvPr id="137" name="Shape 118"/>
          <p:cNvSpPr/>
          <p:nvPr/>
        </p:nvSpPr>
        <p:spPr>
          <a:xfrm>
            <a:off x="0" y="-1"/>
            <a:ext cx="12192000" cy="1012801"/>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38" name="Shape 119"/>
          <p:cNvSpPr/>
          <p:nvPr/>
        </p:nvSpPr>
        <p:spPr>
          <a:xfrm>
            <a:off x="-3213" y="6182752"/>
            <a:ext cx="12192001" cy="133642"/>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39" name="Shape 120"/>
          <p:cNvSpPr txBox="1"/>
          <p:nvPr/>
        </p:nvSpPr>
        <p:spPr>
          <a:xfrm>
            <a:off x="1226220" y="183224"/>
            <a:ext cx="8675401" cy="646288"/>
          </a:xfrm>
          <a:prstGeom prst="rect">
            <a:avLst/>
          </a:prstGeom>
          <a:ln w="12700">
            <a:miter lim="400000"/>
          </a:ln>
        </p:spPr>
        <p:txBody>
          <a:bodyPr lIns="45699" tIns="45699" rIns="45699" bIns="45699">
            <a:spAutoFit/>
          </a:bodyPr>
          <a:lstStyle>
            <a:lvl1pPr>
              <a:defRPr sz="3600" b="1">
                <a:solidFill>
                  <a:srgbClr val="FFFFFF"/>
                </a:solidFill>
                <a:latin typeface="Marker Felt"/>
                <a:ea typeface="Marker Felt"/>
                <a:cs typeface="Marker Felt"/>
                <a:sym typeface="Marker Felt"/>
              </a:defRPr>
            </a:lvl1pPr>
          </a:lstStyle>
          <a:p>
            <a:pPr lvl="0" latinLnBrk="1" hangingPunct="1">
              <a:defRPr/>
            </a:pPr>
            <a:r>
              <a:rPr lang="en-US" altLang="ko-KR" b="0" kern="1200" dirty="0">
                <a:ln>
                  <a:solidFill>
                    <a:srgbClr val="5B9BD5">
                      <a:shade val="50000"/>
                      <a:alpha val="0"/>
                    </a:srgbClr>
                  </a:solidFill>
                </a:ln>
                <a:solidFill>
                  <a:prstClr val="white">
                    <a:lumMod val="95000"/>
                  </a:prstClr>
                </a:solidFill>
                <a:latin typeface="Malgun Gothic" panose="020B0503020000020004" pitchFamily="50" charset="-127"/>
                <a:ea typeface="Malgun Gothic" panose="020B0503020000020004" pitchFamily="50" charset="-127"/>
              </a:rPr>
              <a:t>Marketing Implications</a:t>
            </a:r>
            <a:endParaRPr lang="en-US" altLang="ko-KR" b="0" kern="1200" dirty="0">
              <a:ln>
                <a:solidFill>
                  <a:srgbClr val="5B9BD5">
                    <a:shade val="50000"/>
                    <a:alpha val="0"/>
                  </a:srgbClr>
                </a:solidFill>
              </a:ln>
              <a:solidFill>
                <a:prstClr val="white">
                  <a:lumMod val="95000"/>
                </a:prstClr>
              </a:solidFill>
              <a:latin typeface="Malgun Gothic" panose="020B0503020000020004" pitchFamily="50" charset="-127"/>
              <a:ea typeface="Malgun Gothic" panose="020B0503020000020004" pitchFamily="50" charset="-127"/>
            </a:endParaRPr>
          </a:p>
        </p:txBody>
      </p:sp>
      <p:grpSp>
        <p:nvGrpSpPr>
          <p:cNvPr id="146" name="Shape 121"/>
          <p:cNvGrpSpPr/>
          <p:nvPr/>
        </p:nvGrpSpPr>
        <p:grpSpPr>
          <a:xfrm>
            <a:off x="9175942" y="1154805"/>
            <a:ext cx="2697397" cy="658505"/>
            <a:chOff x="0" y="0"/>
            <a:chExt cx="2697396" cy="658504"/>
          </a:xfrm>
        </p:grpSpPr>
        <p:pic>
          <p:nvPicPr>
            <p:cNvPr id="140" name="Shape 122" descr="Shape 122"/>
            <p:cNvPicPr>
              <a:picLocks noChangeAspect="1"/>
            </p:cNvPicPr>
            <p:nvPr/>
          </p:nvPicPr>
          <p:blipFill>
            <a:blip r:embed="rId2"/>
            <a:stretch>
              <a:fillRect/>
            </a:stretch>
          </p:blipFill>
          <p:spPr>
            <a:xfrm>
              <a:off x="-1" y="-1"/>
              <a:ext cx="652437" cy="652437"/>
            </a:xfrm>
            <a:prstGeom prst="rect">
              <a:avLst/>
            </a:prstGeom>
            <a:ln w="12700" cap="flat">
              <a:noFill/>
              <a:miter lim="400000"/>
              <a:headEnd/>
              <a:tailEnd/>
            </a:ln>
            <a:effectLst/>
          </p:spPr>
        </p:pic>
        <p:pic>
          <p:nvPicPr>
            <p:cNvPr id="141" name="Shape 123" descr="Shape 123"/>
            <p:cNvPicPr>
              <a:picLocks noChangeAspect="1"/>
            </p:cNvPicPr>
            <p:nvPr/>
          </p:nvPicPr>
          <p:blipFill>
            <a:blip r:embed="rId3"/>
            <a:stretch>
              <a:fillRect/>
            </a:stretch>
          </p:blipFill>
          <p:spPr>
            <a:xfrm>
              <a:off x="2044961" y="3"/>
              <a:ext cx="652436" cy="652437"/>
            </a:xfrm>
            <a:prstGeom prst="rect">
              <a:avLst/>
            </a:prstGeom>
            <a:ln w="12700" cap="flat">
              <a:noFill/>
              <a:miter lim="400000"/>
              <a:headEnd/>
              <a:tailEnd/>
            </a:ln>
            <a:effectLst/>
          </p:spPr>
        </p:pic>
        <p:pic>
          <p:nvPicPr>
            <p:cNvPr id="142" name="Shape 124" descr="Shape 124"/>
            <p:cNvPicPr>
              <a:picLocks noChangeAspect="1"/>
            </p:cNvPicPr>
            <p:nvPr/>
          </p:nvPicPr>
          <p:blipFill>
            <a:blip r:embed="rId3"/>
            <a:stretch>
              <a:fillRect/>
            </a:stretch>
          </p:blipFill>
          <p:spPr>
            <a:xfrm>
              <a:off x="1638100" y="2"/>
              <a:ext cx="652437" cy="652437"/>
            </a:xfrm>
            <a:prstGeom prst="rect">
              <a:avLst/>
            </a:prstGeom>
            <a:ln w="12700" cap="flat">
              <a:noFill/>
              <a:miter lim="400000"/>
              <a:headEnd/>
              <a:tailEnd/>
            </a:ln>
            <a:effectLst/>
          </p:spPr>
        </p:pic>
        <p:pic>
          <p:nvPicPr>
            <p:cNvPr id="143" name="Shape 125" descr="Shape 125"/>
            <p:cNvPicPr>
              <a:picLocks noChangeAspect="1"/>
            </p:cNvPicPr>
            <p:nvPr/>
          </p:nvPicPr>
          <p:blipFill>
            <a:blip r:embed="rId3"/>
            <a:stretch>
              <a:fillRect/>
            </a:stretch>
          </p:blipFill>
          <p:spPr>
            <a:xfrm>
              <a:off x="1231241" y="6068"/>
              <a:ext cx="652436" cy="652437"/>
            </a:xfrm>
            <a:prstGeom prst="rect">
              <a:avLst/>
            </a:prstGeom>
            <a:ln w="12700" cap="flat">
              <a:noFill/>
              <a:miter lim="400000"/>
              <a:headEnd/>
              <a:tailEnd/>
            </a:ln>
            <a:effectLst/>
          </p:spPr>
        </p:pic>
        <p:pic>
          <p:nvPicPr>
            <p:cNvPr id="144" name="Shape 126" descr="Shape 126"/>
            <p:cNvPicPr>
              <a:picLocks noChangeAspect="1"/>
            </p:cNvPicPr>
            <p:nvPr/>
          </p:nvPicPr>
          <p:blipFill>
            <a:blip r:embed="rId3"/>
            <a:stretch>
              <a:fillRect/>
            </a:stretch>
          </p:blipFill>
          <p:spPr>
            <a:xfrm>
              <a:off x="824380" y="1"/>
              <a:ext cx="652437" cy="652437"/>
            </a:xfrm>
            <a:prstGeom prst="rect">
              <a:avLst/>
            </a:prstGeom>
            <a:ln w="12700" cap="flat">
              <a:noFill/>
              <a:miter lim="400000"/>
              <a:headEnd/>
              <a:tailEnd/>
            </a:ln>
            <a:effectLst/>
          </p:spPr>
        </p:pic>
        <p:pic>
          <p:nvPicPr>
            <p:cNvPr id="145" name="Shape 127" descr="Shape 127"/>
            <p:cNvPicPr>
              <a:picLocks noChangeAspect="1"/>
            </p:cNvPicPr>
            <p:nvPr/>
          </p:nvPicPr>
          <p:blipFill>
            <a:blip r:embed="rId3"/>
            <a:stretch>
              <a:fillRect/>
            </a:stretch>
          </p:blipFill>
          <p:spPr>
            <a:xfrm>
              <a:off x="406860" y="0"/>
              <a:ext cx="652436" cy="652437"/>
            </a:xfrm>
            <a:prstGeom prst="rect">
              <a:avLst/>
            </a:prstGeom>
            <a:ln w="12700" cap="flat">
              <a:noFill/>
              <a:miter lim="400000"/>
              <a:headEnd/>
              <a:tailEnd/>
            </a:ln>
            <a:effectLst/>
          </p:spPr>
        </p:pic>
      </p:grpSp>
      <p:pic>
        <p:nvPicPr>
          <p:cNvPr id="147" name="Shape 128" descr="Shape 128"/>
          <p:cNvPicPr>
            <a:picLocks noChangeAspect="1"/>
          </p:cNvPicPr>
          <p:nvPr/>
        </p:nvPicPr>
        <p:blipFill>
          <a:blip r:embed="rId4"/>
          <a:stretch>
            <a:fillRect/>
          </a:stretch>
        </p:blipFill>
        <p:spPr>
          <a:xfrm>
            <a:off x="0" y="14068"/>
            <a:ext cx="1392703" cy="2191126"/>
          </a:xfrm>
          <a:prstGeom prst="rect">
            <a:avLst/>
          </a:prstGeom>
          <a:ln w="12700">
            <a:miter lim="400000"/>
            <a:headEnd/>
            <a:tailEnd/>
          </a:ln>
        </p:spPr>
      </p:pic>
      <p:sp>
        <p:nvSpPr>
          <p:cNvPr id="148" name="Shape 129"/>
          <p:cNvSpPr txBox="1"/>
          <p:nvPr/>
        </p:nvSpPr>
        <p:spPr>
          <a:xfrm>
            <a:off x="393895" y="401745"/>
            <a:ext cx="618980" cy="662901"/>
          </a:xfrm>
          <a:prstGeom prst="rect">
            <a:avLst/>
          </a:prstGeom>
          <a:ln w="12700">
            <a:miter lim="400000"/>
          </a:ln>
        </p:spPr>
        <p:txBody>
          <a:bodyPr lIns="45699" tIns="45699" rIns="45699" bIns="45699">
            <a:spAutoFit/>
          </a:bodyPr>
          <a:lstStyle>
            <a:lvl1pPr algn="ctr">
              <a:defRPr sz="4000" b="1">
                <a:solidFill>
                  <a:srgbClr val="C00000"/>
                </a:solidFill>
                <a:latin typeface="Marker Felt"/>
                <a:ea typeface="Marker Felt"/>
                <a:cs typeface="Marker Felt"/>
                <a:sym typeface="Marker Felt"/>
              </a:defRPr>
            </a:lvl1pPr>
          </a:lstStyle>
          <a:p>
            <a:r>
              <a:t>2</a:t>
            </a:r>
          </a:p>
        </p:txBody>
      </p:sp>
      <p:pic>
        <p:nvPicPr>
          <p:cNvPr id="149" name="Shape 130" descr="Shape 130"/>
          <p:cNvPicPr>
            <a:picLocks noChangeAspect="1"/>
          </p:cNvPicPr>
          <p:nvPr/>
        </p:nvPicPr>
        <p:blipFill>
          <a:blip r:embed="rId2"/>
          <a:stretch>
            <a:fillRect/>
          </a:stretch>
        </p:blipFill>
        <p:spPr>
          <a:xfrm>
            <a:off x="9596653" y="1154805"/>
            <a:ext cx="652436" cy="652436"/>
          </a:xfrm>
          <a:prstGeom prst="rect">
            <a:avLst/>
          </a:prstGeom>
          <a:ln w="12700">
            <a:miter lim="400000"/>
            <a:headEnd/>
            <a:tailEnd/>
          </a:ln>
        </p:spPr>
      </p:pic>
      <p:pic>
        <p:nvPicPr>
          <p:cNvPr id="2" name="그림 1"/>
          <p:cNvPicPr>
            <a:picLocks noChangeAspect="1"/>
          </p:cNvPicPr>
          <p:nvPr/>
        </p:nvPicPr>
        <p:blipFill>
          <a:blip r:embed="rId5"/>
          <a:stretch>
            <a:fillRect/>
          </a:stretch>
        </p:blipFill>
        <p:spPr>
          <a:xfrm>
            <a:off x="11624569" y="1154912"/>
            <a:ext cx="652329" cy="652329"/>
          </a:xfrm>
          <a:prstGeom prst="rect">
            <a:avLst/>
          </a:prstGeom>
        </p:spPr>
      </p:pic>
      <p:sp>
        <p:nvSpPr>
          <p:cNvPr id="17" name="TextBox 16"/>
          <p:cNvSpPr txBox="1"/>
          <p:nvPr/>
        </p:nvSpPr>
        <p:spPr>
          <a:xfrm>
            <a:off x="1392703" y="1902761"/>
            <a:ext cx="1269899" cy="461665"/>
          </a:xfrm>
          <a:prstGeom prst="rect">
            <a:avLst/>
          </a:prstGeom>
          <a:noFill/>
        </p:spPr>
        <p:txBody>
          <a:bodyPr wrap="none" rtlCol="0">
            <a:spAutoFit/>
            <a:scene3d>
              <a:camera prst="obliqueBottomRight"/>
              <a:lightRig rig="threePt" dir="t"/>
            </a:scene3d>
          </a:bodyPr>
          <a:lstStyle/>
          <a:p>
            <a:r>
              <a:rPr lang="en-US" altLang="ko-KR" sz="2400" dirty="0" smtClean="0">
                <a:solidFill>
                  <a:srgbClr val="E41E2B"/>
                </a:solidFill>
                <a:latin typeface="Malgun Gothic" panose="020B0503020000020004" pitchFamily="50" charset="-127"/>
                <a:ea typeface="Malgun Gothic" panose="020B0503020000020004" pitchFamily="50" charset="-127"/>
              </a:rPr>
              <a:t>Product</a:t>
            </a:r>
            <a:endParaRPr lang="en-US" altLang="ko-KR" sz="2400" dirty="0" smtClean="0">
              <a:solidFill>
                <a:srgbClr val="E41E2B"/>
              </a:solidFill>
              <a:latin typeface="Malgun Gothic" panose="020B0503020000020004" pitchFamily="50" charset="-127"/>
              <a:ea typeface="Malgun Gothic" panose="020B0503020000020004" pitchFamily="50" charset="-127"/>
            </a:endParaRPr>
          </a:p>
        </p:txBody>
      </p:sp>
      <p:sp>
        <p:nvSpPr>
          <p:cNvPr id="18" name="TextBox 17"/>
          <p:cNvSpPr txBox="1"/>
          <p:nvPr/>
        </p:nvSpPr>
        <p:spPr>
          <a:xfrm>
            <a:off x="6664583" y="1894096"/>
            <a:ext cx="915635" cy="461665"/>
          </a:xfrm>
          <a:prstGeom prst="rect">
            <a:avLst/>
          </a:prstGeom>
          <a:noFill/>
        </p:spPr>
        <p:txBody>
          <a:bodyPr wrap="none" rtlCol="0">
            <a:spAutoFit/>
            <a:scene3d>
              <a:camera prst="obliqueBottomRight"/>
              <a:lightRig rig="threePt" dir="t"/>
            </a:scene3d>
          </a:bodyPr>
          <a:lstStyle/>
          <a:p>
            <a:r>
              <a:rPr lang="en-US" altLang="ko-KR" sz="2400" dirty="0" smtClean="0">
                <a:solidFill>
                  <a:srgbClr val="E41E2B"/>
                </a:solidFill>
                <a:latin typeface="Malgun Gothic" panose="020B0503020000020004" pitchFamily="50" charset="-127"/>
                <a:ea typeface="Malgun Gothic" panose="020B0503020000020004" pitchFamily="50" charset="-127"/>
              </a:rPr>
              <a:t>Place</a:t>
            </a:r>
            <a:endParaRPr lang="en-US" altLang="ko-KR" sz="2400" dirty="0" smtClean="0">
              <a:solidFill>
                <a:srgbClr val="E41E2B"/>
              </a:solidFill>
              <a:latin typeface="Malgun Gothic" panose="020B0503020000020004" pitchFamily="50" charset="-127"/>
              <a:ea typeface="Malgun Gothic" panose="020B0503020000020004" pitchFamily="50" charset="-127"/>
            </a:endParaRPr>
          </a:p>
        </p:txBody>
      </p:sp>
      <p:sp>
        <p:nvSpPr>
          <p:cNvPr id="19" name="TextBox 18"/>
          <p:cNvSpPr txBox="1"/>
          <p:nvPr/>
        </p:nvSpPr>
        <p:spPr>
          <a:xfrm>
            <a:off x="1392703" y="4259980"/>
            <a:ext cx="1653017" cy="461665"/>
          </a:xfrm>
          <a:prstGeom prst="rect">
            <a:avLst/>
          </a:prstGeom>
          <a:noFill/>
        </p:spPr>
        <p:txBody>
          <a:bodyPr wrap="none" rtlCol="0">
            <a:spAutoFit/>
            <a:scene3d>
              <a:camera prst="obliqueBottomRight"/>
              <a:lightRig rig="threePt" dir="t"/>
            </a:scene3d>
          </a:bodyPr>
          <a:lstStyle/>
          <a:p>
            <a:r>
              <a:rPr lang="en-US" altLang="ko-KR" sz="2400" dirty="0" smtClean="0">
                <a:solidFill>
                  <a:srgbClr val="E41E2B"/>
                </a:solidFill>
                <a:latin typeface="Malgun Gothic" panose="020B0503020000020004" pitchFamily="50" charset="-127"/>
                <a:ea typeface="Malgun Gothic" panose="020B0503020000020004" pitchFamily="50" charset="-127"/>
              </a:rPr>
              <a:t>Promotion</a:t>
            </a:r>
            <a:endParaRPr lang="en-US" altLang="ko-KR" sz="2400" dirty="0" smtClean="0">
              <a:solidFill>
                <a:srgbClr val="E41E2B"/>
              </a:solidFill>
              <a:latin typeface="Malgun Gothic" panose="020B0503020000020004" pitchFamily="50" charset="-127"/>
              <a:ea typeface="Malgun Gothic" panose="020B0503020000020004" pitchFamily="50" charset="-127"/>
            </a:endParaRPr>
          </a:p>
        </p:txBody>
      </p:sp>
      <p:sp>
        <p:nvSpPr>
          <p:cNvPr id="20" name="TextBox 19"/>
          <p:cNvSpPr txBox="1"/>
          <p:nvPr/>
        </p:nvSpPr>
        <p:spPr>
          <a:xfrm>
            <a:off x="6664583" y="4253551"/>
            <a:ext cx="851515" cy="461665"/>
          </a:xfrm>
          <a:prstGeom prst="rect">
            <a:avLst/>
          </a:prstGeom>
          <a:noFill/>
        </p:spPr>
        <p:txBody>
          <a:bodyPr wrap="none" rtlCol="0">
            <a:spAutoFit/>
            <a:scene3d>
              <a:camera prst="obliqueBottomRight"/>
              <a:lightRig rig="threePt" dir="t"/>
            </a:scene3d>
          </a:bodyPr>
          <a:lstStyle/>
          <a:p>
            <a:r>
              <a:rPr lang="en-US" altLang="ko-KR" sz="2400" dirty="0" smtClean="0">
                <a:solidFill>
                  <a:srgbClr val="E41E2B"/>
                </a:solidFill>
                <a:latin typeface="Malgun Gothic" panose="020B0503020000020004" pitchFamily="50" charset="-127"/>
                <a:ea typeface="Malgun Gothic" panose="020B0503020000020004" pitchFamily="50" charset="-127"/>
              </a:rPr>
              <a:t>Price</a:t>
            </a:r>
            <a:endParaRPr lang="en-US" altLang="ko-KR" sz="2400" dirty="0" smtClean="0">
              <a:solidFill>
                <a:srgbClr val="E41E2B"/>
              </a:solidFill>
              <a:latin typeface="Malgun Gothic" panose="020B0503020000020004" pitchFamily="50" charset="-127"/>
              <a:ea typeface="Malgun Gothic" panose="020B0503020000020004" pitchFamily="50" charset="-127"/>
            </a:endParaRPr>
          </a:p>
        </p:txBody>
      </p:sp>
      <p:cxnSp>
        <p:nvCxnSpPr>
          <p:cNvPr id="21" name="직선 연결선 20"/>
          <p:cNvCxnSpPr/>
          <p:nvPr/>
        </p:nvCxnSpPr>
        <p:spPr>
          <a:xfrm>
            <a:off x="1226220" y="3916631"/>
            <a:ext cx="1001036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2" name="직선 연결선 21"/>
          <p:cNvCxnSpPr/>
          <p:nvPr/>
        </p:nvCxnSpPr>
        <p:spPr>
          <a:xfrm>
            <a:off x="5964703" y="1894096"/>
            <a:ext cx="0" cy="4241508"/>
          </a:xfrm>
          <a:prstGeom prst="line">
            <a:avLst/>
          </a:prstGeom>
          <a:ln w="38100"/>
        </p:spPr>
        <p:style>
          <a:lnRef idx="1">
            <a:schemeClr val="dk1"/>
          </a:lnRef>
          <a:fillRef idx="0">
            <a:schemeClr val="dk1"/>
          </a:fillRef>
          <a:effectRef idx="0">
            <a:schemeClr val="dk1"/>
          </a:effectRef>
          <a:fontRef idx="minor">
            <a:schemeClr val="tx1"/>
          </a:fontRef>
        </p:style>
      </p:cxnSp>
      <p:sp>
        <p:nvSpPr>
          <p:cNvPr id="23" name="직사각형 22"/>
          <p:cNvSpPr/>
          <p:nvPr/>
        </p:nvSpPr>
        <p:spPr>
          <a:xfrm>
            <a:off x="1392703" y="2497838"/>
            <a:ext cx="2989921" cy="400110"/>
          </a:xfrm>
          <a:prstGeom prst="rect">
            <a:avLst/>
          </a:prstGeom>
        </p:spPr>
        <p:txBody>
          <a:bodyPr wrap="none">
            <a:spAutoFit/>
          </a:bodyPr>
          <a:lstStyle/>
          <a:p>
            <a:r>
              <a:rPr lang="en-US" altLang="ko-KR" sz="2000" b="1" dirty="0" smtClean="0">
                <a:latin typeface="Malgun Gothic" panose="020B0503020000020004" pitchFamily="50" charset="-127"/>
                <a:ea typeface="Malgun Gothic" panose="020B0503020000020004" pitchFamily="50" charset="-127"/>
              </a:rPr>
              <a:t>Product Diversification</a:t>
            </a:r>
            <a:endParaRPr lang="ko-KR" altLang="en-US" sz="2000" b="1" dirty="0">
              <a:latin typeface="Malgun Gothic" panose="020B0503020000020004" pitchFamily="50" charset="-127"/>
              <a:ea typeface="Malgun Gothic" panose="020B0503020000020004" pitchFamily="50" charset="-127"/>
            </a:endParaRPr>
          </a:p>
        </p:txBody>
      </p:sp>
      <p:sp>
        <p:nvSpPr>
          <p:cNvPr id="24" name="직사각형 23"/>
          <p:cNvSpPr/>
          <p:nvPr/>
        </p:nvSpPr>
        <p:spPr>
          <a:xfrm>
            <a:off x="1392703" y="2969146"/>
            <a:ext cx="3690434" cy="400110"/>
          </a:xfrm>
          <a:prstGeom prst="rect">
            <a:avLst/>
          </a:prstGeom>
        </p:spPr>
        <p:txBody>
          <a:bodyPr wrap="none">
            <a:spAutoFit/>
          </a:bodyPr>
          <a:lstStyle/>
          <a:p>
            <a:r>
              <a:rPr lang="en-US" altLang="ko-KR" sz="2000" b="1" dirty="0" smtClean="0">
                <a:latin typeface="Malgun Gothic" panose="020B0503020000020004" pitchFamily="50" charset="-127"/>
                <a:ea typeface="Malgun Gothic" panose="020B0503020000020004" pitchFamily="50" charset="-127"/>
              </a:rPr>
              <a:t>V</a:t>
            </a:r>
            <a:r>
              <a:rPr lang="en-US" altLang="ko-KR" sz="2000" b="1" dirty="0" smtClean="0">
                <a:solidFill>
                  <a:srgbClr val="000000"/>
                </a:solidFill>
                <a:latin typeface="Malgun Gothic" panose="020B0503020000020004" pitchFamily="50" charset="-127"/>
                <a:ea typeface="Malgun Gothic" panose="020B0503020000020004" pitchFamily="50" charset="-127"/>
              </a:rPr>
              <a:t>arious </a:t>
            </a:r>
            <a:r>
              <a:rPr lang="en-US" altLang="ko-KR" sz="2000" b="1" dirty="0">
                <a:solidFill>
                  <a:srgbClr val="000000"/>
                </a:solidFill>
                <a:latin typeface="Malgun Gothic" panose="020B0503020000020004" pitchFamily="50" charset="-127"/>
                <a:ea typeface="Malgun Gothic" panose="020B0503020000020004" pitchFamily="50" charset="-127"/>
              </a:rPr>
              <a:t>packaging and sizes</a:t>
            </a:r>
            <a:endParaRPr lang="ko-KR" altLang="en-US" sz="2000" b="1" dirty="0">
              <a:latin typeface="Malgun Gothic" panose="020B0503020000020004" pitchFamily="50" charset="-127"/>
              <a:ea typeface="Malgun Gothic" panose="020B0503020000020004" pitchFamily="50" charset="-127"/>
            </a:endParaRPr>
          </a:p>
        </p:txBody>
      </p:sp>
      <p:sp>
        <p:nvSpPr>
          <p:cNvPr id="25" name="직사각형 24"/>
          <p:cNvSpPr/>
          <p:nvPr/>
        </p:nvSpPr>
        <p:spPr>
          <a:xfrm>
            <a:off x="6664583" y="4843118"/>
            <a:ext cx="5179623" cy="400110"/>
          </a:xfrm>
          <a:prstGeom prst="rect">
            <a:avLst/>
          </a:prstGeom>
        </p:spPr>
        <p:txBody>
          <a:bodyPr wrap="none">
            <a:spAutoFit/>
          </a:bodyPr>
          <a:lstStyle/>
          <a:p>
            <a:r>
              <a:rPr lang="en-US" altLang="ko-KR" sz="2000" b="1" dirty="0">
                <a:solidFill>
                  <a:srgbClr val="000000"/>
                </a:solidFill>
                <a:latin typeface="Malgun Gothic" panose="020B0503020000020004" pitchFamily="50" charset="-127"/>
                <a:ea typeface="Malgun Gothic" panose="020B0503020000020004" pitchFamily="50" charset="-127"/>
              </a:rPr>
              <a:t>2nd degree </a:t>
            </a:r>
            <a:r>
              <a:rPr lang="en-US" altLang="ko-KR" sz="2000" b="1" dirty="0" smtClean="0">
                <a:solidFill>
                  <a:srgbClr val="000000"/>
                </a:solidFill>
                <a:latin typeface="Malgun Gothic" panose="020B0503020000020004" pitchFamily="50" charset="-127"/>
                <a:ea typeface="Malgun Gothic" panose="020B0503020000020004" pitchFamily="50" charset="-127"/>
              </a:rPr>
              <a:t>price </a:t>
            </a:r>
            <a:r>
              <a:rPr lang="en-US" altLang="ko-KR" sz="2000" b="1" dirty="0">
                <a:solidFill>
                  <a:srgbClr val="000000"/>
                </a:solidFill>
                <a:latin typeface="Malgun Gothic" panose="020B0503020000020004" pitchFamily="50" charset="-127"/>
                <a:ea typeface="Malgun Gothic" panose="020B0503020000020004" pitchFamily="50" charset="-127"/>
              </a:rPr>
              <a:t>discrimination strategy</a:t>
            </a:r>
            <a:endParaRPr lang="ko-KR" altLang="en-US" sz="2000" b="1" dirty="0">
              <a:latin typeface="Malgun Gothic" panose="020B0503020000020004" pitchFamily="50" charset="-127"/>
              <a:ea typeface="Malgun Gothic" panose="020B0503020000020004" pitchFamily="50" charset="-127"/>
            </a:endParaRPr>
          </a:p>
        </p:txBody>
      </p:sp>
      <p:sp>
        <p:nvSpPr>
          <p:cNvPr id="26" name="직사각형 25"/>
          <p:cNvSpPr/>
          <p:nvPr/>
        </p:nvSpPr>
        <p:spPr>
          <a:xfrm>
            <a:off x="1392703" y="5222752"/>
            <a:ext cx="2876108" cy="400110"/>
          </a:xfrm>
          <a:prstGeom prst="rect">
            <a:avLst/>
          </a:prstGeom>
        </p:spPr>
        <p:txBody>
          <a:bodyPr wrap="none">
            <a:spAutoFit/>
          </a:bodyPr>
          <a:lstStyle/>
          <a:p>
            <a:r>
              <a:rPr lang="ko-KR" altLang="en-US" sz="2000" b="1" dirty="0">
                <a:latin typeface="Malgun Gothic" panose="020B0503020000020004" pitchFamily="50" charset="-127"/>
                <a:ea typeface="Malgun Gothic" panose="020B0503020000020004" pitchFamily="50" charset="-127"/>
              </a:rPr>
              <a:t>various CSR activities</a:t>
            </a:r>
            <a:endParaRPr lang="ko-KR" altLang="en-US" sz="2000" b="1" dirty="0">
              <a:latin typeface="Malgun Gothic" panose="020B0503020000020004" pitchFamily="50" charset="-127"/>
              <a:ea typeface="Malgun Gothic" panose="020B0503020000020004" pitchFamily="50" charset="-127"/>
            </a:endParaRPr>
          </a:p>
        </p:txBody>
      </p:sp>
      <p:sp>
        <p:nvSpPr>
          <p:cNvPr id="27" name="직사각형 26"/>
          <p:cNvSpPr/>
          <p:nvPr/>
        </p:nvSpPr>
        <p:spPr>
          <a:xfrm>
            <a:off x="1392703" y="4767276"/>
            <a:ext cx="4572000" cy="400110"/>
          </a:xfrm>
          <a:prstGeom prst="rect">
            <a:avLst/>
          </a:prstGeom>
        </p:spPr>
        <p:txBody>
          <a:bodyPr>
            <a:spAutoFit/>
          </a:bodyPr>
          <a:lstStyle/>
          <a:p>
            <a:r>
              <a:rPr lang="en-US" altLang="ko-KR" sz="2000" b="1" dirty="0" err="1" smtClean="0">
                <a:latin typeface="Malgun Gothic" panose="020B0503020000020004" pitchFamily="50" charset="-127"/>
                <a:ea typeface="Malgun Gothic" panose="020B0503020000020004" pitchFamily="50" charset="-127"/>
              </a:rPr>
              <a:t>A</a:t>
            </a:r>
            <a:r>
              <a:rPr lang="ko-KR" altLang="en-US" sz="2000" b="1" dirty="0" smtClean="0">
                <a:latin typeface="Malgun Gothic" panose="020B0503020000020004" pitchFamily="50" charset="-127"/>
                <a:ea typeface="Malgun Gothic" panose="020B0503020000020004" pitchFamily="50" charset="-127"/>
              </a:rPr>
              <a:t>ggressive marketin</a:t>
            </a:r>
            <a:r>
              <a:rPr lang="en-US" altLang="ko-KR" sz="2000" b="1" dirty="0" smtClean="0">
                <a:latin typeface="Malgun Gothic" panose="020B0503020000020004" pitchFamily="50" charset="-127"/>
                <a:ea typeface="Malgun Gothic" panose="020B0503020000020004" pitchFamily="50" charset="-127"/>
              </a:rPr>
              <a:t>g</a:t>
            </a:r>
            <a:endParaRPr lang="ko-KR" altLang="en-US" sz="2000" b="1" dirty="0">
              <a:latin typeface="Malgun Gothic" panose="020B0503020000020004" pitchFamily="50" charset="-127"/>
              <a:ea typeface="Malgun Gothic" panose="020B0503020000020004" pitchFamily="50" charset="-127"/>
            </a:endParaRPr>
          </a:p>
        </p:txBody>
      </p:sp>
      <p:sp>
        <p:nvSpPr>
          <p:cNvPr id="28" name="직사각형 27"/>
          <p:cNvSpPr/>
          <p:nvPr/>
        </p:nvSpPr>
        <p:spPr>
          <a:xfrm>
            <a:off x="6664582" y="2488095"/>
            <a:ext cx="5208757" cy="400110"/>
          </a:xfrm>
          <a:prstGeom prst="rect">
            <a:avLst/>
          </a:prstGeom>
        </p:spPr>
        <p:txBody>
          <a:bodyPr wrap="square">
            <a:spAutoFit/>
          </a:bodyPr>
          <a:lstStyle/>
          <a:p>
            <a:r>
              <a:rPr lang="en-US" altLang="ko-KR" sz="2000" b="1" dirty="0">
                <a:latin typeface="Malgun Gothic" panose="020B0503020000020004" pitchFamily="50" charset="-127"/>
                <a:ea typeface="Malgun Gothic" panose="020B0503020000020004" pitchFamily="50" charset="-127"/>
              </a:rPr>
              <a:t>Two levels in its distribution strategy</a:t>
            </a:r>
            <a:endParaRPr lang="en-US" altLang="ko-KR" sz="2000" b="1" dirty="0">
              <a:latin typeface="Malgun Gothic" panose="020B0503020000020004" pitchFamily="50" charset="-127"/>
              <a:ea typeface="Malgun Gothic" panose="020B0503020000020004" pitchFamily="50" charset="-127"/>
            </a:endParaRPr>
          </a:p>
        </p:txBody>
      </p:sp>
      <p:sp>
        <p:nvSpPr>
          <p:cNvPr id="29" name="직사각형 28"/>
          <p:cNvSpPr/>
          <p:nvPr/>
        </p:nvSpPr>
        <p:spPr>
          <a:xfrm>
            <a:off x="6664583" y="3010325"/>
            <a:ext cx="3958135" cy="400110"/>
          </a:xfrm>
          <a:prstGeom prst="rect">
            <a:avLst/>
          </a:prstGeom>
        </p:spPr>
        <p:txBody>
          <a:bodyPr wrap="none">
            <a:spAutoFit/>
          </a:bodyPr>
          <a:lstStyle/>
          <a:p>
            <a:r>
              <a:rPr lang="en-US" altLang="ko-KR" sz="2000" b="1" dirty="0" smtClean="0">
                <a:latin typeface="Malgun Gothic" panose="020B0503020000020004" pitchFamily="50" charset="-127"/>
                <a:ea typeface="Malgun Gothic" panose="020B0503020000020004" pitchFamily="50" charset="-127"/>
              </a:rPr>
              <a:t>Excessive distribution network</a:t>
            </a:r>
            <a:endParaRPr lang="ko-KR" altLang="en-US" sz="2000" b="1" dirty="0">
              <a:latin typeface="Malgun Gothic" panose="020B0503020000020004" pitchFamily="50" charset="-127"/>
              <a:ea typeface="Malgun Gothic" panose="020B0503020000020004" pitchFamily="50" charset="-127"/>
            </a:endParaRPr>
          </a:p>
        </p:txBody>
      </p:sp>
      <p:sp>
        <p:nvSpPr>
          <p:cNvPr id="30" name="TextBox 29"/>
          <p:cNvSpPr txBox="1"/>
          <p:nvPr/>
        </p:nvSpPr>
        <p:spPr>
          <a:xfrm>
            <a:off x="4744985" y="1181130"/>
            <a:ext cx="4140877" cy="646331"/>
          </a:xfrm>
          <a:prstGeom prst="rect">
            <a:avLst/>
          </a:prstGeom>
          <a:noFill/>
        </p:spPr>
        <p:txBody>
          <a:bodyPr wrap="none" rtlCol="0">
            <a:spAutoFit/>
            <a:scene3d>
              <a:camera prst="obliqueBottomRight"/>
              <a:lightRig rig="threePt" dir="t"/>
            </a:scene3d>
          </a:bodyPr>
          <a:lstStyle/>
          <a:p>
            <a:r>
              <a:rPr lang="en-US" altLang="ko-KR" sz="3600" b="1" dirty="0" smtClean="0">
                <a:solidFill>
                  <a:srgbClr val="E41E2B"/>
                </a:solidFill>
                <a:latin typeface="Malgun Gothic" panose="020B0503020000020004" pitchFamily="50" charset="-127"/>
                <a:ea typeface="Malgun Gothic" panose="020B0503020000020004" pitchFamily="50" charset="-127"/>
              </a:rPr>
              <a:t>4P Marketing Mix</a:t>
            </a:r>
            <a:endParaRPr lang="en-US" altLang="ko-KR" sz="3600" b="1" dirty="0" smtClean="0">
              <a:solidFill>
                <a:srgbClr val="E41E2B"/>
              </a:solidFill>
              <a:latin typeface="Malgun Gothic" panose="020B0503020000020004" pitchFamily="50" charset="-127"/>
              <a:ea typeface="Malgun Gothic" panose="020B0503020000020004" pitchFamily="50" charset="-127"/>
            </a:endParaRPr>
          </a:p>
        </p:txBody>
      </p:sp>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 name="Shape 117" descr="Shape 117"/>
          <p:cNvPicPr>
            <a:picLocks noChangeAspect="1"/>
          </p:cNvPicPr>
          <p:nvPr/>
        </p:nvPicPr>
        <p:blipFill>
          <a:blip r:embed="rId1"/>
          <a:stretch>
            <a:fillRect/>
          </a:stretch>
        </p:blipFill>
        <p:spPr>
          <a:xfrm>
            <a:off x="10988812" y="6372666"/>
            <a:ext cx="1189121" cy="393897"/>
          </a:xfrm>
          <a:prstGeom prst="rect">
            <a:avLst/>
          </a:prstGeom>
          <a:ln w="12700">
            <a:miter lim="400000"/>
            <a:headEnd/>
            <a:tailEnd/>
          </a:ln>
        </p:spPr>
      </p:pic>
      <p:sp>
        <p:nvSpPr>
          <p:cNvPr id="137" name="Shape 118"/>
          <p:cNvSpPr/>
          <p:nvPr/>
        </p:nvSpPr>
        <p:spPr>
          <a:xfrm>
            <a:off x="0" y="-1"/>
            <a:ext cx="12192000" cy="1012801"/>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38" name="Shape 119"/>
          <p:cNvSpPr/>
          <p:nvPr/>
        </p:nvSpPr>
        <p:spPr>
          <a:xfrm>
            <a:off x="-3213" y="6182752"/>
            <a:ext cx="12192001" cy="133642"/>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39" name="Shape 120"/>
          <p:cNvSpPr txBox="1"/>
          <p:nvPr/>
        </p:nvSpPr>
        <p:spPr>
          <a:xfrm>
            <a:off x="1226220" y="183224"/>
            <a:ext cx="8675401" cy="646288"/>
          </a:xfrm>
          <a:prstGeom prst="rect">
            <a:avLst/>
          </a:prstGeom>
          <a:ln w="12700">
            <a:miter lim="400000"/>
          </a:ln>
        </p:spPr>
        <p:txBody>
          <a:bodyPr lIns="45699" tIns="45699" rIns="45699" bIns="45699">
            <a:spAutoFit/>
          </a:bodyPr>
          <a:lstStyle>
            <a:lvl1pPr>
              <a:defRPr sz="3600" b="1">
                <a:solidFill>
                  <a:srgbClr val="FFFFFF"/>
                </a:solidFill>
                <a:latin typeface="Marker Felt"/>
                <a:ea typeface="Marker Felt"/>
                <a:cs typeface="Marker Felt"/>
                <a:sym typeface="Marker Felt"/>
              </a:defRPr>
            </a:lvl1pPr>
          </a:lstStyle>
          <a:p>
            <a:pPr lvl="0" latinLnBrk="1" hangingPunct="1">
              <a:defRPr/>
            </a:pPr>
            <a:r>
              <a:rPr lang="en-US" altLang="ko-KR" b="0" kern="1200" dirty="0">
                <a:ln>
                  <a:solidFill>
                    <a:srgbClr val="5B9BD5">
                      <a:shade val="50000"/>
                      <a:alpha val="0"/>
                    </a:srgbClr>
                  </a:solidFill>
                </a:ln>
                <a:solidFill>
                  <a:prstClr val="white">
                    <a:lumMod val="95000"/>
                  </a:prstClr>
                </a:solidFill>
                <a:latin typeface="Malgun Gothic" panose="020B0503020000020004" pitchFamily="50" charset="-127"/>
                <a:ea typeface="Malgun Gothic" panose="020B0503020000020004" pitchFamily="50" charset="-127"/>
              </a:rPr>
              <a:t>Marketing</a:t>
            </a:r>
            <a:r>
              <a:rPr lang="en-US" altLang="ko-KR" b="0" kern="1200" dirty="0">
                <a:ln>
                  <a:solidFill>
                    <a:srgbClr val="5B9BD5">
                      <a:shade val="50000"/>
                      <a:alpha val="0"/>
                    </a:srgbClr>
                  </a:solidFill>
                </a:ln>
                <a:solidFill>
                  <a:prstClr val="white">
                    <a:lumMod val="95000"/>
                  </a:prstClr>
                </a:solidFill>
                <a:latin typeface="Bebas Neue" panose="020B0606020202050201" pitchFamily="34" charset="0"/>
                <a:ea typeface="Malgun Gothic" panose="020B0503020000020004" pitchFamily="50" charset="-127"/>
              </a:rPr>
              <a:t> Implications</a:t>
            </a:r>
            <a:endParaRPr lang="en-US" altLang="ko-KR" b="0" kern="1200" dirty="0">
              <a:ln>
                <a:solidFill>
                  <a:srgbClr val="5B9BD5">
                    <a:shade val="50000"/>
                    <a:alpha val="0"/>
                  </a:srgbClr>
                </a:solidFill>
              </a:ln>
              <a:solidFill>
                <a:prstClr val="white">
                  <a:lumMod val="95000"/>
                </a:prstClr>
              </a:solidFill>
              <a:latin typeface="Bebas Neue" panose="020B0606020202050201" pitchFamily="34" charset="0"/>
              <a:ea typeface="Malgun Gothic" panose="020B0503020000020004" pitchFamily="50" charset="-127"/>
            </a:endParaRPr>
          </a:p>
        </p:txBody>
      </p:sp>
      <p:grpSp>
        <p:nvGrpSpPr>
          <p:cNvPr id="146" name="Shape 121"/>
          <p:cNvGrpSpPr/>
          <p:nvPr/>
        </p:nvGrpSpPr>
        <p:grpSpPr>
          <a:xfrm>
            <a:off x="9175942" y="1154805"/>
            <a:ext cx="2697397" cy="658505"/>
            <a:chOff x="0" y="0"/>
            <a:chExt cx="2697396" cy="658504"/>
          </a:xfrm>
        </p:grpSpPr>
        <p:pic>
          <p:nvPicPr>
            <p:cNvPr id="140" name="Shape 122" descr="Shape 122"/>
            <p:cNvPicPr>
              <a:picLocks noChangeAspect="1"/>
            </p:cNvPicPr>
            <p:nvPr/>
          </p:nvPicPr>
          <p:blipFill>
            <a:blip r:embed="rId2"/>
            <a:stretch>
              <a:fillRect/>
            </a:stretch>
          </p:blipFill>
          <p:spPr>
            <a:xfrm>
              <a:off x="-1" y="-1"/>
              <a:ext cx="652437" cy="652437"/>
            </a:xfrm>
            <a:prstGeom prst="rect">
              <a:avLst/>
            </a:prstGeom>
            <a:ln w="12700" cap="flat">
              <a:noFill/>
              <a:miter lim="400000"/>
              <a:headEnd/>
              <a:tailEnd/>
            </a:ln>
            <a:effectLst/>
          </p:spPr>
        </p:pic>
        <p:pic>
          <p:nvPicPr>
            <p:cNvPr id="141" name="Shape 123" descr="Shape 123"/>
            <p:cNvPicPr>
              <a:picLocks noChangeAspect="1"/>
            </p:cNvPicPr>
            <p:nvPr/>
          </p:nvPicPr>
          <p:blipFill>
            <a:blip r:embed="rId3"/>
            <a:stretch>
              <a:fillRect/>
            </a:stretch>
          </p:blipFill>
          <p:spPr>
            <a:xfrm>
              <a:off x="2044961" y="3"/>
              <a:ext cx="652436" cy="652437"/>
            </a:xfrm>
            <a:prstGeom prst="rect">
              <a:avLst/>
            </a:prstGeom>
            <a:ln w="12700" cap="flat">
              <a:noFill/>
              <a:miter lim="400000"/>
              <a:headEnd/>
              <a:tailEnd/>
            </a:ln>
            <a:effectLst/>
          </p:spPr>
        </p:pic>
        <p:pic>
          <p:nvPicPr>
            <p:cNvPr id="142" name="Shape 124" descr="Shape 124"/>
            <p:cNvPicPr>
              <a:picLocks noChangeAspect="1"/>
            </p:cNvPicPr>
            <p:nvPr/>
          </p:nvPicPr>
          <p:blipFill>
            <a:blip r:embed="rId3"/>
            <a:stretch>
              <a:fillRect/>
            </a:stretch>
          </p:blipFill>
          <p:spPr>
            <a:xfrm>
              <a:off x="1638100" y="2"/>
              <a:ext cx="652437" cy="652437"/>
            </a:xfrm>
            <a:prstGeom prst="rect">
              <a:avLst/>
            </a:prstGeom>
            <a:ln w="12700" cap="flat">
              <a:noFill/>
              <a:miter lim="400000"/>
              <a:headEnd/>
              <a:tailEnd/>
            </a:ln>
            <a:effectLst/>
          </p:spPr>
        </p:pic>
        <p:pic>
          <p:nvPicPr>
            <p:cNvPr id="143" name="Shape 125" descr="Shape 125"/>
            <p:cNvPicPr>
              <a:picLocks noChangeAspect="1"/>
            </p:cNvPicPr>
            <p:nvPr/>
          </p:nvPicPr>
          <p:blipFill>
            <a:blip r:embed="rId3"/>
            <a:stretch>
              <a:fillRect/>
            </a:stretch>
          </p:blipFill>
          <p:spPr>
            <a:xfrm>
              <a:off x="1231241" y="6068"/>
              <a:ext cx="652436" cy="652437"/>
            </a:xfrm>
            <a:prstGeom prst="rect">
              <a:avLst/>
            </a:prstGeom>
            <a:ln w="12700" cap="flat">
              <a:noFill/>
              <a:miter lim="400000"/>
              <a:headEnd/>
              <a:tailEnd/>
            </a:ln>
            <a:effectLst/>
          </p:spPr>
        </p:pic>
        <p:pic>
          <p:nvPicPr>
            <p:cNvPr id="144" name="Shape 126" descr="Shape 126"/>
            <p:cNvPicPr>
              <a:picLocks noChangeAspect="1"/>
            </p:cNvPicPr>
            <p:nvPr/>
          </p:nvPicPr>
          <p:blipFill>
            <a:blip r:embed="rId3"/>
            <a:stretch>
              <a:fillRect/>
            </a:stretch>
          </p:blipFill>
          <p:spPr>
            <a:xfrm>
              <a:off x="824380" y="1"/>
              <a:ext cx="652437" cy="652437"/>
            </a:xfrm>
            <a:prstGeom prst="rect">
              <a:avLst/>
            </a:prstGeom>
            <a:ln w="12700" cap="flat">
              <a:noFill/>
              <a:miter lim="400000"/>
              <a:headEnd/>
              <a:tailEnd/>
            </a:ln>
            <a:effectLst/>
          </p:spPr>
        </p:pic>
        <p:pic>
          <p:nvPicPr>
            <p:cNvPr id="145" name="Shape 127" descr="Shape 127"/>
            <p:cNvPicPr>
              <a:picLocks noChangeAspect="1"/>
            </p:cNvPicPr>
            <p:nvPr/>
          </p:nvPicPr>
          <p:blipFill>
            <a:blip r:embed="rId3"/>
            <a:stretch>
              <a:fillRect/>
            </a:stretch>
          </p:blipFill>
          <p:spPr>
            <a:xfrm>
              <a:off x="406860" y="0"/>
              <a:ext cx="652436" cy="652437"/>
            </a:xfrm>
            <a:prstGeom prst="rect">
              <a:avLst/>
            </a:prstGeom>
            <a:ln w="12700" cap="flat">
              <a:noFill/>
              <a:miter lim="400000"/>
              <a:headEnd/>
              <a:tailEnd/>
            </a:ln>
            <a:effectLst/>
          </p:spPr>
        </p:pic>
      </p:grpSp>
      <p:pic>
        <p:nvPicPr>
          <p:cNvPr id="147" name="Shape 128" descr="Shape 128"/>
          <p:cNvPicPr>
            <a:picLocks noChangeAspect="1"/>
          </p:cNvPicPr>
          <p:nvPr/>
        </p:nvPicPr>
        <p:blipFill>
          <a:blip r:embed="rId4"/>
          <a:stretch>
            <a:fillRect/>
          </a:stretch>
        </p:blipFill>
        <p:spPr>
          <a:xfrm>
            <a:off x="0" y="14068"/>
            <a:ext cx="1392703" cy="2191126"/>
          </a:xfrm>
          <a:prstGeom prst="rect">
            <a:avLst/>
          </a:prstGeom>
          <a:ln w="12700">
            <a:miter lim="400000"/>
            <a:headEnd/>
            <a:tailEnd/>
          </a:ln>
        </p:spPr>
      </p:pic>
      <p:sp>
        <p:nvSpPr>
          <p:cNvPr id="148" name="Shape 129"/>
          <p:cNvSpPr txBox="1"/>
          <p:nvPr/>
        </p:nvSpPr>
        <p:spPr>
          <a:xfrm>
            <a:off x="393895" y="401745"/>
            <a:ext cx="618980" cy="662901"/>
          </a:xfrm>
          <a:prstGeom prst="rect">
            <a:avLst/>
          </a:prstGeom>
          <a:ln w="12700">
            <a:miter lim="400000"/>
          </a:ln>
        </p:spPr>
        <p:txBody>
          <a:bodyPr lIns="45699" tIns="45699" rIns="45699" bIns="45699">
            <a:spAutoFit/>
          </a:bodyPr>
          <a:lstStyle>
            <a:lvl1pPr algn="ctr">
              <a:defRPr sz="4000" b="1">
                <a:solidFill>
                  <a:srgbClr val="C00000"/>
                </a:solidFill>
                <a:latin typeface="Marker Felt"/>
                <a:ea typeface="Marker Felt"/>
                <a:cs typeface="Marker Felt"/>
                <a:sym typeface="Marker Felt"/>
              </a:defRPr>
            </a:lvl1pPr>
          </a:lstStyle>
          <a:p>
            <a:r>
              <a:t>2</a:t>
            </a:r>
          </a:p>
        </p:txBody>
      </p:sp>
      <p:pic>
        <p:nvPicPr>
          <p:cNvPr id="149" name="Shape 130" descr="Shape 130"/>
          <p:cNvPicPr>
            <a:picLocks noChangeAspect="1"/>
          </p:cNvPicPr>
          <p:nvPr/>
        </p:nvPicPr>
        <p:blipFill>
          <a:blip r:embed="rId2"/>
          <a:stretch>
            <a:fillRect/>
          </a:stretch>
        </p:blipFill>
        <p:spPr>
          <a:xfrm>
            <a:off x="9596653" y="1154805"/>
            <a:ext cx="652436" cy="652436"/>
          </a:xfrm>
          <a:prstGeom prst="rect">
            <a:avLst/>
          </a:prstGeom>
          <a:ln w="12700">
            <a:miter lim="400000"/>
            <a:headEnd/>
            <a:tailEnd/>
          </a:ln>
        </p:spPr>
      </p:pic>
      <p:pic>
        <p:nvPicPr>
          <p:cNvPr id="2" name="그림 1"/>
          <p:cNvPicPr>
            <a:picLocks noChangeAspect="1"/>
          </p:cNvPicPr>
          <p:nvPr/>
        </p:nvPicPr>
        <p:blipFill>
          <a:blip r:embed="rId5"/>
          <a:stretch>
            <a:fillRect/>
          </a:stretch>
        </p:blipFill>
        <p:spPr>
          <a:xfrm>
            <a:off x="11624569" y="1154912"/>
            <a:ext cx="652329" cy="652329"/>
          </a:xfrm>
          <a:prstGeom prst="rect">
            <a:avLst/>
          </a:prstGeom>
        </p:spPr>
      </p:pic>
      <p:sp>
        <p:nvSpPr>
          <p:cNvPr id="17" name="직사각형 16"/>
          <p:cNvSpPr/>
          <p:nvPr/>
        </p:nvSpPr>
        <p:spPr>
          <a:xfrm>
            <a:off x="1012875" y="2086259"/>
            <a:ext cx="3552576" cy="461665"/>
          </a:xfrm>
          <a:prstGeom prst="rect">
            <a:avLst/>
          </a:prstGeom>
        </p:spPr>
        <p:txBody>
          <a:bodyPr wrap="none">
            <a:spAutoFit/>
          </a:bodyPr>
          <a:lstStyle/>
          <a:p>
            <a:r>
              <a:rPr lang="en-US" altLang="ko-KR" sz="2400" b="1" dirty="0" smtClean="0">
                <a:latin typeface="Malgun Gothic" panose="020B0503020000020004" pitchFamily="50" charset="-127"/>
                <a:ea typeface="Malgun Gothic" panose="020B0503020000020004" pitchFamily="50" charset="-127"/>
              </a:rPr>
              <a:t>Product Diversification</a:t>
            </a:r>
            <a:endParaRPr lang="en-US" altLang="ko-KR" sz="2400" b="1" dirty="0" smtClean="0">
              <a:latin typeface="Malgun Gothic" panose="020B0503020000020004" pitchFamily="50" charset="-127"/>
              <a:ea typeface="Malgun Gothic" panose="020B0503020000020004" pitchFamily="50" charset="-127"/>
            </a:endParaRPr>
          </a:p>
        </p:txBody>
      </p:sp>
      <p:sp>
        <p:nvSpPr>
          <p:cNvPr id="18" name="직사각형 17"/>
          <p:cNvSpPr/>
          <p:nvPr/>
        </p:nvSpPr>
        <p:spPr>
          <a:xfrm>
            <a:off x="1012875" y="3298979"/>
            <a:ext cx="4389343" cy="461665"/>
          </a:xfrm>
          <a:prstGeom prst="rect">
            <a:avLst/>
          </a:prstGeom>
        </p:spPr>
        <p:txBody>
          <a:bodyPr wrap="none">
            <a:spAutoFit/>
          </a:bodyPr>
          <a:lstStyle/>
          <a:p>
            <a:r>
              <a:rPr lang="en-US" altLang="ko-KR" sz="2400" b="1" dirty="0" smtClean="0">
                <a:latin typeface="Malgun Gothic" panose="020B0503020000020004" pitchFamily="50" charset="-127"/>
                <a:ea typeface="Malgun Gothic" panose="020B0503020000020004" pitchFamily="50" charset="-127"/>
              </a:rPr>
              <a:t>V</a:t>
            </a:r>
            <a:r>
              <a:rPr lang="en-US" altLang="ko-KR" sz="2400" b="1" dirty="0" smtClean="0">
                <a:solidFill>
                  <a:srgbClr val="000000"/>
                </a:solidFill>
                <a:latin typeface="Malgun Gothic" panose="020B0503020000020004" pitchFamily="50" charset="-127"/>
                <a:ea typeface="Malgun Gothic" panose="020B0503020000020004" pitchFamily="50" charset="-127"/>
              </a:rPr>
              <a:t>arious </a:t>
            </a:r>
            <a:r>
              <a:rPr lang="en-US" altLang="ko-KR" sz="2400" b="1" dirty="0">
                <a:solidFill>
                  <a:srgbClr val="000000"/>
                </a:solidFill>
                <a:latin typeface="Malgun Gothic" panose="020B0503020000020004" pitchFamily="50" charset="-127"/>
                <a:ea typeface="Malgun Gothic" panose="020B0503020000020004" pitchFamily="50" charset="-127"/>
              </a:rPr>
              <a:t>packaging and sizes</a:t>
            </a:r>
            <a:endParaRPr lang="ko-KR" altLang="en-US" sz="2400" b="1" dirty="0">
              <a:latin typeface="Malgun Gothic" panose="020B0503020000020004" pitchFamily="50" charset="-127"/>
              <a:ea typeface="Malgun Gothic" panose="020B0503020000020004" pitchFamily="50" charset="-127"/>
            </a:endParaRPr>
          </a:p>
        </p:txBody>
      </p:sp>
      <p:pic>
        <p:nvPicPr>
          <p:cNvPr id="19" name="Picture 2" descr="coca cola various packaging and sizesì ëí ì´ë¯¸ì§ ê²ìê²°ê³¼"/>
          <p:cNvPicPr>
            <a:picLocks noChangeAspect="1" noChangeArrowheads="1"/>
          </p:cNvPicPr>
          <p:nvPr/>
        </p:nvPicPr>
        <p:blipFill rotWithShape="1">
          <a:blip r:embed="rId6">
            <a:extLst>
              <a:ext uri="{28A0092B-C50C-407E-A947-70E740481C1C}">
                <a14:useLocalDpi xmlns:a14="http://schemas.microsoft.com/office/drawing/2010/main" val="0"/>
              </a:ext>
            </a:extLst>
          </a:blip>
          <a:srcRect l="6845"/>
          <a:stretch>
            <a:fillRect/>
          </a:stretch>
        </p:blipFill>
        <p:spPr bwMode="auto">
          <a:xfrm>
            <a:off x="6936828" y="2886186"/>
            <a:ext cx="4853349" cy="194480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Coca-Cola At-A-Glance Infographic 041219"/>
          <p:cNvPicPr>
            <a:picLocks noChangeAspect="1" noChangeArrowheads="1"/>
          </p:cNvPicPr>
          <p:nvPr/>
        </p:nvPicPr>
        <p:blipFill rotWithShape="1">
          <a:blip r:embed="rId7">
            <a:extLst>
              <a:ext uri="{28A0092B-C50C-407E-A947-70E740481C1C}">
                <a14:useLocalDpi xmlns:a14="http://schemas.microsoft.com/office/drawing/2010/main" val="0"/>
              </a:ext>
            </a:extLst>
          </a:blip>
          <a:srcRect t="79127" b="13380"/>
          <a:stretch>
            <a:fillRect/>
          </a:stretch>
        </p:blipFill>
        <p:spPr bwMode="auto">
          <a:xfrm>
            <a:off x="1027137" y="4850043"/>
            <a:ext cx="10838648" cy="1330617"/>
          </a:xfrm>
          <a:prstGeom prst="rect">
            <a:avLst/>
          </a:prstGeom>
          <a:noFill/>
          <a:extLst>
            <a:ext uri="{909E8E84-426E-40DD-AFC4-6F175D3DCCD1}">
              <a14:hiddenFill xmlns:a14="http://schemas.microsoft.com/office/drawing/2010/main">
                <a:solidFill>
                  <a:srgbClr val="FFFFFF"/>
                </a:solidFill>
              </a14:hiddenFill>
            </a:ext>
          </a:extLst>
        </p:spPr>
      </p:pic>
      <p:sp>
        <p:nvSpPr>
          <p:cNvPr id="21" name="직사각형 20"/>
          <p:cNvSpPr/>
          <p:nvPr/>
        </p:nvSpPr>
        <p:spPr>
          <a:xfrm>
            <a:off x="1024652" y="2463216"/>
            <a:ext cx="6989414" cy="707886"/>
          </a:xfrm>
          <a:prstGeom prst="rect">
            <a:avLst/>
          </a:prstGeom>
        </p:spPr>
        <p:txBody>
          <a:bodyPr wrap="none">
            <a:spAutoFit/>
          </a:bodyPr>
          <a:lstStyle/>
          <a:p>
            <a:r>
              <a:rPr lang="en-US" altLang="ko-KR" sz="2000" dirty="0" smtClean="0">
                <a:latin typeface="Malgun Gothic" panose="020B0503020000020004" pitchFamily="50" charset="-127"/>
                <a:ea typeface="Malgun Gothic" panose="020B0503020000020004" pitchFamily="50" charset="-127"/>
              </a:rPr>
              <a:t>Non-alcoholic beverages ranging from carbonated drinks </a:t>
            </a:r>
            <a:endParaRPr lang="en-US" altLang="ko-KR" sz="2000" dirty="0" smtClean="0">
              <a:latin typeface="Malgun Gothic" panose="020B0503020000020004" pitchFamily="50" charset="-127"/>
              <a:ea typeface="Malgun Gothic" panose="020B0503020000020004" pitchFamily="50" charset="-127"/>
            </a:endParaRPr>
          </a:p>
          <a:p>
            <a:r>
              <a:rPr lang="en-US" altLang="ko-KR" sz="2000" dirty="0" smtClean="0">
                <a:latin typeface="Malgun Gothic" panose="020B0503020000020004" pitchFamily="50" charset="-127"/>
                <a:ea typeface="Malgun Gothic" panose="020B0503020000020004" pitchFamily="50" charset="-127"/>
              </a:rPr>
              <a:t>and fruit juices to energy and lifestyle drinks.</a:t>
            </a:r>
            <a:endParaRPr lang="en-US" altLang="ko-KR" sz="2000" dirty="0" smtClean="0">
              <a:latin typeface="Malgun Gothic" panose="020B0503020000020004" pitchFamily="50" charset="-127"/>
              <a:ea typeface="Malgun Gothic" panose="020B0503020000020004" pitchFamily="50" charset="-127"/>
            </a:endParaRPr>
          </a:p>
        </p:txBody>
      </p:sp>
      <p:sp>
        <p:nvSpPr>
          <p:cNvPr id="22" name="직사각형 21"/>
          <p:cNvSpPr/>
          <p:nvPr/>
        </p:nvSpPr>
        <p:spPr>
          <a:xfrm>
            <a:off x="1075457" y="3766114"/>
            <a:ext cx="5941050" cy="707886"/>
          </a:xfrm>
          <a:prstGeom prst="rect">
            <a:avLst/>
          </a:prstGeom>
        </p:spPr>
        <p:txBody>
          <a:bodyPr wrap="none">
            <a:spAutoFit/>
          </a:bodyPr>
          <a:lstStyle/>
          <a:p>
            <a:r>
              <a:rPr lang="en-US" altLang="ko-KR" sz="2000" dirty="0">
                <a:latin typeface="Malgun Gothic" panose="020B0503020000020004" pitchFamily="50" charset="-127"/>
                <a:ea typeface="Malgun Gothic" panose="020B0503020000020004" pitchFamily="50" charset="-127"/>
              </a:rPr>
              <a:t>200ml, 500ml, 1ltr, 1.5ltt and 2ltr bottles in cans, </a:t>
            </a:r>
            <a:endParaRPr lang="en-US" altLang="ko-KR" sz="2000" dirty="0" smtClean="0">
              <a:latin typeface="Malgun Gothic" panose="020B0503020000020004" pitchFamily="50" charset="-127"/>
              <a:ea typeface="Malgun Gothic" panose="020B0503020000020004" pitchFamily="50" charset="-127"/>
            </a:endParaRPr>
          </a:p>
          <a:p>
            <a:r>
              <a:rPr lang="en-US" altLang="ko-KR" sz="2000" dirty="0" smtClean="0">
                <a:latin typeface="Malgun Gothic" panose="020B0503020000020004" pitchFamily="50" charset="-127"/>
                <a:ea typeface="Malgun Gothic" panose="020B0503020000020004" pitchFamily="50" charset="-127"/>
              </a:rPr>
              <a:t>glass </a:t>
            </a:r>
            <a:r>
              <a:rPr lang="en-US" altLang="ko-KR" sz="2000" dirty="0">
                <a:latin typeface="Malgun Gothic" panose="020B0503020000020004" pitchFamily="50" charset="-127"/>
                <a:ea typeface="Malgun Gothic" panose="020B0503020000020004" pitchFamily="50" charset="-127"/>
              </a:rPr>
              <a:t>and plastic bottles</a:t>
            </a:r>
            <a:endParaRPr lang="en-US" altLang="ko-KR" sz="2000" dirty="0" smtClean="0">
              <a:latin typeface="Malgun Gothic" panose="020B0503020000020004" pitchFamily="50" charset="-127"/>
              <a:ea typeface="Malgun Gothic" panose="020B0503020000020004" pitchFamily="50" charset="-127"/>
            </a:endParaRPr>
          </a:p>
        </p:txBody>
      </p:sp>
      <p:sp>
        <p:nvSpPr>
          <p:cNvPr id="23" name="TextBox 22"/>
          <p:cNvSpPr txBox="1"/>
          <p:nvPr/>
        </p:nvSpPr>
        <p:spPr>
          <a:xfrm>
            <a:off x="508783" y="1617330"/>
            <a:ext cx="2638864" cy="461665"/>
          </a:xfrm>
          <a:prstGeom prst="rect">
            <a:avLst/>
          </a:prstGeom>
          <a:noFill/>
        </p:spPr>
        <p:txBody>
          <a:bodyPr wrap="none" rtlCol="0">
            <a:spAutoFit/>
            <a:scene3d>
              <a:camera prst="obliqueBottomRight"/>
              <a:lightRig rig="threePt" dir="t"/>
            </a:scene3d>
          </a:bodyPr>
          <a:lstStyle/>
          <a:p>
            <a:r>
              <a:rPr lang="en-US" altLang="ko-KR" sz="2400" dirty="0" smtClean="0">
                <a:solidFill>
                  <a:srgbClr val="E41E2B"/>
                </a:solidFill>
                <a:latin typeface="Malgun Gothic" panose="020B0503020000020004" pitchFamily="50" charset="-127"/>
                <a:ea typeface="Malgun Gothic" panose="020B0503020000020004" pitchFamily="50" charset="-127"/>
              </a:rPr>
              <a:t> Product Strategy</a:t>
            </a:r>
            <a:endParaRPr lang="en-US" altLang="ko-KR" sz="2400" dirty="0" smtClean="0">
              <a:solidFill>
                <a:srgbClr val="E41E2B"/>
              </a:solidFill>
              <a:latin typeface="Malgun Gothic" panose="020B0503020000020004" pitchFamily="50" charset="-127"/>
              <a:ea typeface="Malgun Gothic" panose="020B0503020000020004" pitchFamily="50" charset="-127"/>
            </a:endParaRPr>
          </a:p>
        </p:txBody>
      </p:sp>
      <p:sp>
        <p:nvSpPr>
          <p:cNvPr id="24" name="TextBox 23"/>
          <p:cNvSpPr txBox="1"/>
          <p:nvPr/>
        </p:nvSpPr>
        <p:spPr>
          <a:xfrm>
            <a:off x="4681392" y="1191130"/>
            <a:ext cx="4140877" cy="646331"/>
          </a:xfrm>
          <a:prstGeom prst="rect">
            <a:avLst/>
          </a:prstGeom>
          <a:noFill/>
        </p:spPr>
        <p:txBody>
          <a:bodyPr wrap="none" rtlCol="0">
            <a:spAutoFit/>
            <a:scene3d>
              <a:camera prst="obliqueBottomRight"/>
              <a:lightRig rig="threePt" dir="t"/>
            </a:scene3d>
          </a:bodyPr>
          <a:lstStyle/>
          <a:p>
            <a:r>
              <a:rPr lang="en-US" altLang="ko-KR" sz="3600" b="1" dirty="0" smtClean="0">
                <a:solidFill>
                  <a:srgbClr val="E41E2B"/>
                </a:solidFill>
                <a:latin typeface="Malgun Gothic" panose="020B0503020000020004" pitchFamily="50" charset="-127"/>
                <a:ea typeface="Malgun Gothic" panose="020B0503020000020004" pitchFamily="50" charset="-127"/>
              </a:rPr>
              <a:t>4P Marketing Mix</a:t>
            </a:r>
            <a:endParaRPr lang="en-US" altLang="ko-KR" sz="3600" b="1" dirty="0" smtClean="0">
              <a:solidFill>
                <a:srgbClr val="E41E2B"/>
              </a:solidFill>
              <a:latin typeface="Malgun Gothic" panose="020B0503020000020004" pitchFamily="50" charset="-127"/>
              <a:ea typeface="Malgun Gothic" panose="020B0503020000020004" pitchFamily="50" charset="-127"/>
            </a:endParaRPr>
          </a:p>
        </p:txBody>
      </p:sp>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 name="Shape 117" descr="Shape 117"/>
          <p:cNvPicPr>
            <a:picLocks noChangeAspect="1"/>
          </p:cNvPicPr>
          <p:nvPr/>
        </p:nvPicPr>
        <p:blipFill>
          <a:blip r:embed="rId1"/>
          <a:stretch>
            <a:fillRect/>
          </a:stretch>
        </p:blipFill>
        <p:spPr>
          <a:xfrm>
            <a:off x="10988812" y="6372666"/>
            <a:ext cx="1189121" cy="393897"/>
          </a:xfrm>
          <a:prstGeom prst="rect">
            <a:avLst/>
          </a:prstGeom>
          <a:ln w="12700">
            <a:miter lim="400000"/>
            <a:headEnd/>
            <a:tailEnd/>
          </a:ln>
        </p:spPr>
      </p:pic>
      <p:sp>
        <p:nvSpPr>
          <p:cNvPr id="137" name="Shape 118"/>
          <p:cNvSpPr/>
          <p:nvPr/>
        </p:nvSpPr>
        <p:spPr>
          <a:xfrm>
            <a:off x="0" y="-1"/>
            <a:ext cx="12192000" cy="1012801"/>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38" name="Shape 119"/>
          <p:cNvSpPr/>
          <p:nvPr/>
        </p:nvSpPr>
        <p:spPr>
          <a:xfrm>
            <a:off x="-3213" y="6182752"/>
            <a:ext cx="12192001" cy="133642"/>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39" name="Shape 120"/>
          <p:cNvSpPr txBox="1"/>
          <p:nvPr/>
        </p:nvSpPr>
        <p:spPr>
          <a:xfrm>
            <a:off x="1226220" y="183224"/>
            <a:ext cx="8675401" cy="646288"/>
          </a:xfrm>
          <a:prstGeom prst="rect">
            <a:avLst/>
          </a:prstGeom>
          <a:ln w="12700">
            <a:miter lim="400000"/>
          </a:ln>
        </p:spPr>
        <p:txBody>
          <a:bodyPr lIns="45699" tIns="45699" rIns="45699" bIns="45699">
            <a:spAutoFit/>
          </a:bodyPr>
          <a:lstStyle>
            <a:lvl1pPr>
              <a:defRPr sz="3600" b="1">
                <a:solidFill>
                  <a:srgbClr val="FFFFFF"/>
                </a:solidFill>
                <a:latin typeface="Marker Felt"/>
                <a:ea typeface="Marker Felt"/>
                <a:cs typeface="Marker Felt"/>
                <a:sym typeface="Marker Felt"/>
              </a:defRPr>
            </a:lvl1pPr>
          </a:lstStyle>
          <a:p>
            <a:pPr lvl="0" latinLnBrk="1" hangingPunct="1">
              <a:defRPr/>
            </a:pPr>
            <a:r>
              <a:rPr lang="en-US" altLang="ko-KR" b="0" kern="1200" dirty="0">
                <a:ln>
                  <a:solidFill>
                    <a:srgbClr val="5B9BD5">
                      <a:shade val="50000"/>
                      <a:alpha val="0"/>
                    </a:srgbClr>
                  </a:solidFill>
                </a:ln>
                <a:solidFill>
                  <a:prstClr val="white">
                    <a:lumMod val="95000"/>
                  </a:prstClr>
                </a:solidFill>
                <a:latin typeface="Malgun Gothic" panose="020B0503020000020004" pitchFamily="50" charset="-127"/>
                <a:ea typeface="Malgun Gothic" panose="020B0503020000020004" pitchFamily="50" charset="-127"/>
              </a:rPr>
              <a:t>Marketing</a:t>
            </a:r>
            <a:r>
              <a:rPr lang="en-US" altLang="ko-KR" b="0" kern="1200" dirty="0">
                <a:ln>
                  <a:solidFill>
                    <a:srgbClr val="5B9BD5">
                      <a:shade val="50000"/>
                      <a:alpha val="0"/>
                    </a:srgbClr>
                  </a:solidFill>
                </a:ln>
                <a:solidFill>
                  <a:prstClr val="white">
                    <a:lumMod val="95000"/>
                  </a:prstClr>
                </a:solidFill>
                <a:latin typeface="Bebas Neue" panose="020B0606020202050201" pitchFamily="34" charset="0"/>
                <a:ea typeface="Malgun Gothic" panose="020B0503020000020004" pitchFamily="50" charset="-127"/>
              </a:rPr>
              <a:t> </a:t>
            </a:r>
            <a:r>
              <a:rPr lang="en-US" altLang="ko-KR" b="0" kern="1200" dirty="0">
                <a:ln>
                  <a:solidFill>
                    <a:srgbClr val="5B9BD5">
                      <a:shade val="50000"/>
                      <a:alpha val="0"/>
                    </a:srgbClr>
                  </a:solidFill>
                </a:ln>
                <a:solidFill>
                  <a:prstClr val="white">
                    <a:lumMod val="95000"/>
                  </a:prstClr>
                </a:solidFill>
                <a:latin typeface="Malgun Gothic" panose="020B0503020000020004" pitchFamily="50" charset="-127"/>
                <a:ea typeface="Malgun Gothic" panose="020B0503020000020004" pitchFamily="50" charset="-127"/>
              </a:rPr>
              <a:t>Implications</a:t>
            </a:r>
            <a:endParaRPr lang="en-US" altLang="ko-KR" b="0" kern="1200" dirty="0">
              <a:ln>
                <a:solidFill>
                  <a:srgbClr val="5B9BD5">
                    <a:shade val="50000"/>
                    <a:alpha val="0"/>
                  </a:srgbClr>
                </a:solidFill>
              </a:ln>
              <a:solidFill>
                <a:prstClr val="white">
                  <a:lumMod val="95000"/>
                </a:prstClr>
              </a:solidFill>
              <a:latin typeface="Malgun Gothic" panose="020B0503020000020004" pitchFamily="50" charset="-127"/>
              <a:ea typeface="Malgun Gothic" panose="020B0503020000020004" pitchFamily="50" charset="-127"/>
            </a:endParaRPr>
          </a:p>
        </p:txBody>
      </p:sp>
      <p:grpSp>
        <p:nvGrpSpPr>
          <p:cNvPr id="146" name="Shape 121"/>
          <p:cNvGrpSpPr/>
          <p:nvPr/>
        </p:nvGrpSpPr>
        <p:grpSpPr>
          <a:xfrm>
            <a:off x="9175942" y="1154805"/>
            <a:ext cx="2697397" cy="658505"/>
            <a:chOff x="0" y="0"/>
            <a:chExt cx="2697396" cy="658504"/>
          </a:xfrm>
        </p:grpSpPr>
        <p:pic>
          <p:nvPicPr>
            <p:cNvPr id="140" name="Shape 122" descr="Shape 122"/>
            <p:cNvPicPr>
              <a:picLocks noChangeAspect="1"/>
            </p:cNvPicPr>
            <p:nvPr/>
          </p:nvPicPr>
          <p:blipFill>
            <a:blip r:embed="rId2"/>
            <a:stretch>
              <a:fillRect/>
            </a:stretch>
          </p:blipFill>
          <p:spPr>
            <a:xfrm>
              <a:off x="-1" y="-1"/>
              <a:ext cx="652437" cy="652437"/>
            </a:xfrm>
            <a:prstGeom prst="rect">
              <a:avLst/>
            </a:prstGeom>
            <a:ln w="12700" cap="flat">
              <a:noFill/>
              <a:miter lim="400000"/>
              <a:headEnd/>
              <a:tailEnd/>
            </a:ln>
            <a:effectLst/>
          </p:spPr>
        </p:pic>
        <p:pic>
          <p:nvPicPr>
            <p:cNvPr id="141" name="Shape 123" descr="Shape 123"/>
            <p:cNvPicPr>
              <a:picLocks noChangeAspect="1"/>
            </p:cNvPicPr>
            <p:nvPr/>
          </p:nvPicPr>
          <p:blipFill>
            <a:blip r:embed="rId3"/>
            <a:stretch>
              <a:fillRect/>
            </a:stretch>
          </p:blipFill>
          <p:spPr>
            <a:xfrm>
              <a:off x="2044961" y="3"/>
              <a:ext cx="652436" cy="652437"/>
            </a:xfrm>
            <a:prstGeom prst="rect">
              <a:avLst/>
            </a:prstGeom>
            <a:ln w="12700" cap="flat">
              <a:noFill/>
              <a:miter lim="400000"/>
              <a:headEnd/>
              <a:tailEnd/>
            </a:ln>
            <a:effectLst/>
          </p:spPr>
        </p:pic>
        <p:pic>
          <p:nvPicPr>
            <p:cNvPr id="142" name="Shape 124" descr="Shape 124"/>
            <p:cNvPicPr>
              <a:picLocks noChangeAspect="1"/>
            </p:cNvPicPr>
            <p:nvPr/>
          </p:nvPicPr>
          <p:blipFill>
            <a:blip r:embed="rId3"/>
            <a:stretch>
              <a:fillRect/>
            </a:stretch>
          </p:blipFill>
          <p:spPr>
            <a:xfrm>
              <a:off x="1638100" y="2"/>
              <a:ext cx="652437" cy="652437"/>
            </a:xfrm>
            <a:prstGeom prst="rect">
              <a:avLst/>
            </a:prstGeom>
            <a:ln w="12700" cap="flat">
              <a:noFill/>
              <a:miter lim="400000"/>
              <a:headEnd/>
              <a:tailEnd/>
            </a:ln>
            <a:effectLst/>
          </p:spPr>
        </p:pic>
        <p:pic>
          <p:nvPicPr>
            <p:cNvPr id="143" name="Shape 125" descr="Shape 125"/>
            <p:cNvPicPr>
              <a:picLocks noChangeAspect="1"/>
            </p:cNvPicPr>
            <p:nvPr/>
          </p:nvPicPr>
          <p:blipFill>
            <a:blip r:embed="rId3"/>
            <a:stretch>
              <a:fillRect/>
            </a:stretch>
          </p:blipFill>
          <p:spPr>
            <a:xfrm>
              <a:off x="1231241" y="6068"/>
              <a:ext cx="652436" cy="652437"/>
            </a:xfrm>
            <a:prstGeom prst="rect">
              <a:avLst/>
            </a:prstGeom>
            <a:ln w="12700" cap="flat">
              <a:noFill/>
              <a:miter lim="400000"/>
              <a:headEnd/>
              <a:tailEnd/>
            </a:ln>
            <a:effectLst/>
          </p:spPr>
        </p:pic>
        <p:pic>
          <p:nvPicPr>
            <p:cNvPr id="144" name="Shape 126" descr="Shape 126"/>
            <p:cNvPicPr>
              <a:picLocks noChangeAspect="1"/>
            </p:cNvPicPr>
            <p:nvPr/>
          </p:nvPicPr>
          <p:blipFill>
            <a:blip r:embed="rId3"/>
            <a:stretch>
              <a:fillRect/>
            </a:stretch>
          </p:blipFill>
          <p:spPr>
            <a:xfrm>
              <a:off x="824380" y="1"/>
              <a:ext cx="652437" cy="652437"/>
            </a:xfrm>
            <a:prstGeom prst="rect">
              <a:avLst/>
            </a:prstGeom>
            <a:ln w="12700" cap="flat">
              <a:noFill/>
              <a:miter lim="400000"/>
              <a:headEnd/>
              <a:tailEnd/>
            </a:ln>
            <a:effectLst/>
          </p:spPr>
        </p:pic>
        <p:pic>
          <p:nvPicPr>
            <p:cNvPr id="145" name="Shape 127" descr="Shape 127"/>
            <p:cNvPicPr>
              <a:picLocks noChangeAspect="1"/>
            </p:cNvPicPr>
            <p:nvPr/>
          </p:nvPicPr>
          <p:blipFill>
            <a:blip r:embed="rId3"/>
            <a:stretch>
              <a:fillRect/>
            </a:stretch>
          </p:blipFill>
          <p:spPr>
            <a:xfrm>
              <a:off x="406860" y="0"/>
              <a:ext cx="652436" cy="652437"/>
            </a:xfrm>
            <a:prstGeom prst="rect">
              <a:avLst/>
            </a:prstGeom>
            <a:ln w="12700" cap="flat">
              <a:noFill/>
              <a:miter lim="400000"/>
              <a:headEnd/>
              <a:tailEnd/>
            </a:ln>
            <a:effectLst/>
          </p:spPr>
        </p:pic>
      </p:grpSp>
      <p:pic>
        <p:nvPicPr>
          <p:cNvPr id="147" name="Shape 128" descr="Shape 128"/>
          <p:cNvPicPr>
            <a:picLocks noChangeAspect="1"/>
          </p:cNvPicPr>
          <p:nvPr/>
        </p:nvPicPr>
        <p:blipFill>
          <a:blip r:embed="rId4"/>
          <a:stretch>
            <a:fillRect/>
          </a:stretch>
        </p:blipFill>
        <p:spPr>
          <a:xfrm>
            <a:off x="0" y="14068"/>
            <a:ext cx="1392703" cy="2191126"/>
          </a:xfrm>
          <a:prstGeom prst="rect">
            <a:avLst/>
          </a:prstGeom>
          <a:ln w="12700">
            <a:miter lim="400000"/>
            <a:headEnd/>
            <a:tailEnd/>
          </a:ln>
        </p:spPr>
      </p:pic>
      <p:sp>
        <p:nvSpPr>
          <p:cNvPr id="148" name="Shape 129"/>
          <p:cNvSpPr txBox="1"/>
          <p:nvPr/>
        </p:nvSpPr>
        <p:spPr>
          <a:xfrm>
            <a:off x="393895" y="401745"/>
            <a:ext cx="618980" cy="662901"/>
          </a:xfrm>
          <a:prstGeom prst="rect">
            <a:avLst/>
          </a:prstGeom>
          <a:ln w="12700">
            <a:miter lim="400000"/>
          </a:ln>
        </p:spPr>
        <p:txBody>
          <a:bodyPr lIns="45699" tIns="45699" rIns="45699" bIns="45699">
            <a:spAutoFit/>
          </a:bodyPr>
          <a:lstStyle>
            <a:lvl1pPr algn="ctr">
              <a:defRPr sz="4000" b="1">
                <a:solidFill>
                  <a:srgbClr val="C00000"/>
                </a:solidFill>
                <a:latin typeface="Marker Felt"/>
                <a:ea typeface="Marker Felt"/>
                <a:cs typeface="Marker Felt"/>
                <a:sym typeface="Marker Felt"/>
              </a:defRPr>
            </a:lvl1pPr>
          </a:lstStyle>
          <a:p>
            <a:r>
              <a:t>2</a:t>
            </a:r>
          </a:p>
        </p:txBody>
      </p:sp>
      <p:pic>
        <p:nvPicPr>
          <p:cNvPr id="149" name="Shape 130" descr="Shape 130"/>
          <p:cNvPicPr>
            <a:picLocks noChangeAspect="1"/>
          </p:cNvPicPr>
          <p:nvPr/>
        </p:nvPicPr>
        <p:blipFill>
          <a:blip r:embed="rId2"/>
          <a:stretch>
            <a:fillRect/>
          </a:stretch>
        </p:blipFill>
        <p:spPr>
          <a:xfrm>
            <a:off x="9596653" y="1154805"/>
            <a:ext cx="652436" cy="652436"/>
          </a:xfrm>
          <a:prstGeom prst="rect">
            <a:avLst/>
          </a:prstGeom>
          <a:ln w="12700">
            <a:miter lim="400000"/>
            <a:headEnd/>
            <a:tailEnd/>
          </a:ln>
        </p:spPr>
      </p:pic>
      <p:pic>
        <p:nvPicPr>
          <p:cNvPr id="2" name="그림 1"/>
          <p:cNvPicPr>
            <a:picLocks noChangeAspect="1"/>
          </p:cNvPicPr>
          <p:nvPr/>
        </p:nvPicPr>
        <p:blipFill>
          <a:blip r:embed="rId5"/>
          <a:stretch>
            <a:fillRect/>
          </a:stretch>
        </p:blipFill>
        <p:spPr>
          <a:xfrm>
            <a:off x="11624569" y="1154912"/>
            <a:ext cx="652329" cy="652329"/>
          </a:xfrm>
          <a:prstGeom prst="rect">
            <a:avLst/>
          </a:prstGeom>
        </p:spPr>
      </p:pic>
      <p:sp>
        <p:nvSpPr>
          <p:cNvPr id="17" name="TextBox 16"/>
          <p:cNvSpPr txBox="1"/>
          <p:nvPr/>
        </p:nvSpPr>
        <p:spPr>
          <a:xfrm>
            <a:off x="508783" y="1837461"/>
            <a:ext cx="4413388" cy="461665"/>
          </a:xfrm>
          <a:prstGeom prst="rect">
            <a:avLst/>
          </a:prstGeom>
          <a:noFill/>
        </p:spPr>
        <p:txBody>
          <a:bodyPr wrap="none" rtlCol="0">
            <a:spAutoFit/>
            <a:scene3d>
              <a:camera prst="obliqueBottomRight"/>
              <a:lightRig rig="threePt" dir="t"/>
            </a:scene3d>
          </a:bodyPr>
          <a:lstStyle/>
          <a:p>
            <a:r>
              <a:rPr lang="en-US" altLang="ko-KR" sz="2400" dirty="0" smtClean="0">
                <a:solidFill>
                  <a:srgbClr val="E41E2B"/>
                </a:solidFill>
                <a:latin typeface="Malgun Gothic" panose="020B0503020000020004" pitchFamily="50" charset="-127"/>
                <a:ea typeface="Malgun Gothic" panose="020B0503020000020004" pitchFamily="50" charset="-127"/>
              </a:rPr>
              <a:t> Place or Distribution Strategy</a:t>
            </a:r>
            <a:endParaRPr lang="en-US" altLang="ko-KR" sz="2400" dirty="0" smtClean="0">
              <a:solidFill>
                <a:srgbClr val="E41E2B"/>
              </a:solidFill>
              <a:latin typeface="Malgun Gothic" panose="020B0503020000020004" pitchFamily="50" charset="-127"/>
              <a:ea typeface="Malgun Gothic" panose="020B0503020000020004" pitchFamily="50" charset="-127"/>
            </a:endParaRPr>
          </a:p>
        </p:txBody>
      </p:sp>
      <p:sp>
        <p:nvSpPr>
          <p:cNvPr id="18" name="직사각형 17"/>
          <p:cNvSpPr/>
          <p:nvPr/>
        </p:nvSpPr>
        <p:spPr>
          <a:xfrm>
            <a:off x="843541" y="2754455"/>
            <a:ext cx="5684569" cy="461665"/>
          </a:xfrm>
          <a:prstGeom prst="rect">
            <a:avLst/>
          </a:prstGeom>
        </p:spPr>
        <p:txBody>
          <a:bodyPr wrap="none">
            <a:spAutoFit/>
          </a:bodyPr>
          <a:lstStyle/>
          <a:p>
            <a:r>
              <a:rPr lang="en-US" altLang="ko-KR" sz="2400" b="1" dirty="0" smtClean="0">
                <a:latin typeface="Malgun Gothic" panose="020B0503020000020004" pitchFamily="50" charset="-127"/>
                <a:ea typeface="Malgun Gothic" panose="020B0503020000020004" pitchFamily="50" charset="-127"/>
              </a:rPr>
              <a:t>Two levels in its distribution strategy</a:t>
            </a:r>
            <a:endParaRPr lang="en-US" altLang="ko-KR" sz="2400" b="1" dirty="0" smtClean="0">
              <a:latin typeface="Malgun Gothic" panose="020B0503020000020004" pitchFamily="50" charset="-127"/>
              <a:ea typeface="Malgun Gothic" panose="020B0503020000020004" pitchFamily="50" charset="-127"/>
            </a:endParaRPr>
          </a:p>
        </p:txBody>
      </p:sp>
      <p:sp>
        <p:nvSpPr>
          <p:cNvPr id="19" name="직사각형 18"/>
          <p:cNvSpPr/>
          <p:nvPr/>
        </p:nvSpPr>
        <p:spPr>
          <a:xfrm>
            <a:off x="905526" y="4098555"/>
            <a:ext cx="4714752" cy="461665"/>
          </a:xfrm>
          <a:prstGeom prst="rect">
            <a:avLst/>
          </a:prstGeom>
        </p:spPr>
        <p:txBody>
          <a:bodyPr wrap="none">
            <a:spAutoFit/>
          </a:bodyPr>
          <a:lstStyle/>
          <a:p>
            <a:r>
              <a:rPr lang="en-US" altLang="ko-KR" sz="2400" b="1" dirty="0" smtClean="0">
                <a:latin typeface="Malgun Gothic" panose="020B0503020000020004" pitchFamily="50" charset="-127"/>
                <a:ea typeface="Malgun Gothic" panose="020B0503020000020004" pitchFamily="50" charset="-127"/>
              </a:rPr>
              <a:t>Excessive distribution network</a:t>
            </a:r>
            <a:endParaRPr lang="ko-KR" altLang="en-US" sz="2400" b="1" dirty="0">
              <a:latin typeface="Malgun Gothic" panose="020B0503020000020004" pitchFamily="50" charset="-127"/>
              <a:ea typeface="Malgun Gothic" panose="020B0503020000020004" pitchFamily="50" charset="-127"/>
            </a:endParaRPr>
          </a:p>
        </p:txBody>
      </p:sp>
      <p:sp>
        <p:nvSpPr>
          <p:cNvPr id="20" name="직사각형 19"/>
          <p:cNvSpPr/>
          <p:nvPr/>
        </p:nvSpPr>
        <p:spPr>
          <a:xfrm>
            <a:off x="843541" y="3299733"/>
            <a:ext cx="10761279" cy="400110"/>
          </a:xfrm>
          <a:prstGeom prst="rect">
            <a:avLst/>
          </a:prstGeom>
        </p:spPr>
        <p:txBody>
          <a:bodyPr wrap="none">
            <a:spAutoFit/>
          </a:bodyPr>
          <a:lstStyle/>
          <a:p>
            <a:r>
              <a:rPr lang="en-US" altLang="ko-KR" sz="2000" dirty="0" smtClean="0">
                <a:latin typeface="Malgun Gothic" panose="020B0503020000020004" pitchFamily="50" charset="-127"/>
                <a:ea typeface="Malgun Gothic" panose="020B0503020000020004" pitchFamily="50" charset="-127"/>
              </a:rPr>
              <a:t>The primary bottler-specific distribution level and the secondary regional distribution level</a:t>
            </a:r>
            <a:endParaRPr lang="en-US" altLang="ko-KR" sz="2000" dirty="0" smtClean="0">
              <a:latin typeface="Malgun Gothic" panose="020B0503020000020004" pitchFamily="50" charset="-127"/>
              <a:ea typeface="Malgun Gothic" panose="020B0503020000020004" pitchFamily="50" charset="-127"/>
            </a:endParaRPr>
          </a:p>
        </p:txBody>
      </p:sp>
      <p:sp>
        <p:nvSpPr>
          <p:cNvPr id="21" name="직사각형 20"/>
          <p:cNvSpPr/>
          <p:nvPr/>
        </p:nvSpPr>
        <p:spPr>
          <a:xfrm>
            <a:off x="905526" y="4614343"/>
            <a:ext cx="6862776" cy="400110"/>
          </a:xfrm>
          <a:prstGeom prst="rect">
            <a:avLst/>
          </a:prstGeom>
        </p:spPr>
        <p:txBody>
          <a:bodyPr wrap="none">
            <a:spAutoFit/>
          </a:bodyPr>
          <a:lstStyle/>
          <a:p>
            <a:r>
              <a:rPr lang="en-US" altLang="ko-KR" sz="2000" dirty="0" smtClean="0">
                <a:latin typeface="Malgun Gothic" panose="020B0503020000020004" pitchFamily="50" charset="-127"/>
                <a:ea typeface="Malgun Gothic" panose="020B0503020000020004" pitchFamily="50" charset="-127"/>
              </a:rPr>
              <a:t>Retail outlets, supermarkets, hotels and restaurant chains</a:t>
            </a:r>
            <a:endParaRPr lang="en-US" altLang="ko-KR" sz="2000" dirty="0" smtClean="0">
              <a:latin typeface="Malgun Gothic" panose="020B0503020000020004" pitchFamily="50" charset="-127"/>
              <a:ea typeface="Malgun Gothic" panose="020B0503020000020004" pitchFamily="50" charset="-127"/>
            </a:endParaRPr>
          </a:p>
        </p:txBody>
      </p:sp>
      <p:sp>
        <p:nvSpPr>
          <p:cNvPr id="22" name="TextBox 21"/>
          <p:cNvSpPr txBox="1"/>
          <p:nvPr/>
        </p:nvSpPr>
        <p:spPr>
          <a:xfrm>
            <a:off x="4649862" y="1191130"/>
            <a:ext cx="4140877" cy="646331"/>
          </a:xfrm>
          <a:prstGeom prst="rect">
            <a:avLst/>
          </a:prstGeom>
          <a:noFill/>
        </p:spPr>
        <p:txBody>
          <a:bodyPr wrap="none" rtlCol="0">
            <a:spAutoFit/>
            <a:scene3d>
              <a:camera prst="obliqueBottomRight"/>
              <a:lightRig rig="threePt" dir="t"/>
            </a:scene3d>
          </a:bodyPr>
          <a:lstStyle/>
          <a:p>
            <a:r>
              <a:rPr lang="en-US" altLang="ko-KR" sz="3600" b="1" dirty="0" smtClean="0">
                <a:solidFill>
                  <a:srgbClr val="E41E2B"/>
                </a:solidFill>
                <a:latin typeface="Malgun Gothic" panose="020B0503020000020004" pitchFamily="50" charset="-127"/>
                <a:ea typeface="Malgun Gothic" panose="020B0503020000020004" pitchFamily="50" charset="-127"/>
              </a:rPr>
              <a:t>4P Marketing Mix</a:t>
            </a:r>
            <a:endParaRPr lang="en-US" altLang="ko-KR" sz="3600" b="1" dirty="0" smtClean="0">
              <a:solidFill>
                <a:srgbClr val="E41E2B"/>
              </a:solidFill>
              <a:latin typeface="Malgun Gothic" panose="020B0503020000020004" pitchFamily="50" charset="-127"/>
              <a:ea typeface="Malgun Gothic" panose="020B0503020000020004" pitchFamily="50" charset="-127"/>
            </a:endParaRPr>
          </a:p>
        </p:txBody>
      </p:sp>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 name="Shape 117" descr="Shape 117"/>
          <p:cNvPicPr>
            <a:picLocks noChangeAspect="1"/>
          </p:cNvPicPr>
          <p:nvPr/>
        </p:nvPicPr>
        <p:blipFill>
          <a:blip r:embed="rId1"/>
          <a:stretch>
            <a:fillRect/>
          </a:stretch>
        </p:blipFill>
        <p:spPr>
          <a:xfrm>
            <a:off x="10988812" y="6372666"/>
            <a:ext cx="1189121" cy="393897"/>
          </a:xfrm>
          <a:prstGeom prst="rect">
            <a:avLst/>
          </a:prstGeom>
          <a:ln w="12700">
            <a:miter lim="400000"/>
            <a:headEnd/>
            <a:tailEnd/>
          </a:ln>
        </p:spPr>
      </p:pic>
      <p:sp>
        <p:nvSpPr>
          <p:cNvPr id="137" name="Shape 118"/>
          <p:cNvSpPr/>
          <p:nvPr/>
        </p:nvSpPr>
        <p:spPr>
          <a:xfrm>
            <a:off x="0" y="-1"/>
            <a:ext cx="12192000" cy="1012801"/>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38" name="Shape 119"/>
          <p:cNvSpPr/>
          <p:nvPr/>
        </p:nvSpPr>
        <p:spPr>
          <a:xfrm>
            <a:off x="-3213" y="6182752"/>
            <a:ext cx="12192001" cy="133642"/>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39" name="Shape 120"/>
          <p:cNvSpPr txBox="1"/>
          <p:nvPr/>
        </p:nvSpPr>
        <p:spPr>
          <a:xfrm>
            <a:off x="1226220" y="183224"/>
            <a:ext cx="8675401" cy="646288"/>
          </a:xfrm>
          <a:prstGeom prst="rect">
            <a:avLst/>
          </a:prstGeom>
          <a:ln w="12700">
            <a:miter lim="400000"/>
          </a:ln>
        </p:spPr>
        <p:txBody>
          <a:bodyPr lIns="45699" tIns="45699" rIns="45699" bIns="45699">
            <a:spAutoFit/>
          </a:bodyPr>
          <a:lstStyle>
            <a:lvl1pPr>
              <a:defRPr sz="3600" b="1">
                <a:solidFill>
                  <a:srgbClr val="FFFFFF"/>
                </a:solidFill>
                <a:latin typeface="Marker Felt"/>
                <a:ea typeface="Marker Felt"/>
                <a:cs typeface="Marker Felt"/>
                <a:sym typeface="Marker Felt"/>
              </a:defRPr>
            </a:lvl1pPr>
          </a:lstStyle>
          <a:p>
            <a:pPr lvl="0" latinLnBrk="1" hangingPunct="1">
              <a:defRPr/>
            </a:pPr>
            <a:r>
              <a:rPr lang="en-US" altLang="ko-KR" b="0" kern="1200" dirty="0">
                <a:ln>
                  <a:solidFill>
                    <a:srgbClr val="5B9BD5">
                      <a:shade val="50000"/>
                      <a:alpha val="0"/>
                    </a:srgbClr>
                  </a:solidFill>
                </a:ln>
                <a:solidFill>
                  <a:prstClr val="white">
                    <a:lumMod val="95000"/>
                  </a:prstClr>
                </a:solidFill>
                <a:latin typeface="Malgun Gothic" panose="020B0503020000020004" pitchFamily="50" charset="-127"/>
                <a:ea typeface="Malgun Gothic" panose="020B0503020000020004" pitchFamily="50" charset="-127"/>
              </a:rPr>
              <a:t>Marketing</a:t>
            </a:r>
            <a:r>
              <a:rPr lang="en-US" altLang="ko-KR" b="0" kern="1200" dirty="0">
                <a:ln>
                  <a:solidFill>
                    <a:srgbClr val="5B9BD5">
                      <a:shade val="50000"/>
                      <a:alpha val="0"/>
                    </a:srgbClr>
                  </a:solidFill>
                </a:ln>
                <a:solidFill>
                  <a:prstClr val="white">
                    <a:lumMod val="95000"/>
                  </a:prstClr>
                </a:solidFill>
                <a:latin typeface="Bebas Neue" panose="020B0606020202050201" pitchFamily="34" charset="0"/>
                <a:ea typeface="Malgun Gothic" panose="020B0503020000020004" pitchFamily="50" charset="-127"/>
              </a:rPr>
              <a:t> </a:t>
            </a:r>
            <a:r>
              <a:rPr lang="en-US" altLang="ko-KR" b="0" kern="1200" dirty="0">
                <a:ln>
                  <a:solidFill>
                    <a:srgbClr val="5B9BD5">
                      <a:shade val="50000"/>
                      <a:alpha val="0"/>
                    </a:srgbClr>
                  </a:solidFill>
                </a:ln>
                <a:solidFill>
                  <a:prstClr val="white">
                    <a:lumMod val="95000"/>
                  </a:prstClr>
                </a:solidFill>
                <a:latin typeface="Malgun Gothic" panose="020B0503020000020004" pitchFamily="50" charset="-127"/>
                <a:ea typeface="Malgun Gothic" panose="020B0503020000020004" pitchFamily="50" charset="-127"/>
              </a:rPr>
              <a:t>Implications</a:t>
            </a:r>
            <a:endParaRPr lang="en-US" altLang="ko-KR" b="0" kern="1200" dirty="0">
              <a:ln>
                <a:solidFill>
                  <a:srgbClr val="5B9BD5">
                    <a:shade val="50000"/>
                    <a:alpha val="0"/>
                  </a:srgbClr>
                </a:solidFill>
              </a:ln>
              <a:solidFill>
                <a:prstClr val="white">
                  <a:lumMod val="95000"/>
                </a:prstClr>
              </a:solidFill>
              <a:latin typeface="Malgun Gothic" panose="020B0503020000020004" pitchFamily="50" charset="-127"/>
              <a:ea typeface="Malgun Gothic" panose="020B0503020000020004" pitchFamily="50" charset="-127"/>
            </a:endParaRPr>
          </a:p>
        </p:txBody>
      </p:sp>
      <p:grpSp>
        <p:nvGrpSpPr>
          <p:cNvPr id="146" name="Shape 121"/>
          <p:cNvGrpSpPr/>
          <p:nvPr/>
        </p:nvGrpSpPr>
        <p:grpSpPr>
          <a:xfrm>
            <a:off x="9175942" y="1154805"/>
            <a:ext cx="2697397" cy="658505"/>
            <a:chOff x="0" y="0"/>
            <a:chExt cx="2697396" cy="658504"/>
          </a:xfrm>
        </p:grpSpPr>
        <p:pic>
          <p:nvPicPr>
            <p:cNvPr id="140" name="Shape 122" descr="Shape 122"/>
            <p:cNvPicPr>
              <a:picLocks noChangeAspect="1"/>
            </p:cNvPicPr>
            <p:nvPr/>
          </p:nvPicPr>
          <p:blipFill>
            <a:blip r:embed="rId2"/>
            <a:stretch>
              <a:fillRect/>
            </a:stretch>
          </p:blipFill>
          <p:spPr>
            <a:xfrm>
              <a:off x="-1" y="-1"/>
              <a:ext cx="652437" cy="652437"/>
            </a:xfrm>
            <a:prstGeom prst="rect">
              <a:avLst/>
            </a:prstGeom>
            <a:ln w="12700" cap="flat">
              <a:noFill/>
              <a:miter lim="400000"/>
              <a:headEnd/>
              <a:tailEnd/>
            </a:ln>
            <a:effectLst/>
          </p:spPr>
        </p:pic>
        <p:pic>
          <p:nvPicPr>
            <p:cNvPr id="141" name="Shape 123" descr="Shape 123"/>
            <p:cNvPicPr>
              <a:picLocks noChangeAspect="1"/>
            </p:cNvPicPr>
            <p:nvPr/>
          </p:nvPicPr>
          <p:blipFill>
            <a:blip r:embed="rId3"/>
            <a:stretch>
              <a:fillRect/>
            </a:stretch>
          </p:blipFill>
          <p:spPr>
            <a:xfrm>
              <a:off x="2044961" y="3"/>
              <a:ext cx="652436" cy="652437"/>
            </a:xfrm>
            <a:prstGeom prst="rect">
              <a:avLst/>
            </a:prstGeom>
            <a:ln w="12700" cap="flat">
              <a:noFill/>
              <a:miter lim="400000"/>
              <a:headEnd/>
              <a:tailEnd/>
            </a:ln>
            <a:effectLst/>
          </p:spPr>
        </p:pic>
        <p:pic>
          <p:nvPicPr>
            <p:cNvPr id="142" name="Shape 124" descr="Shape 124"/>
            <p:cNvPicPr>
              <a:picLocks noChangeAspect="1"/>
            </p:cNvPicPr>
            <p:nvPr/>
          </p:nvPicPr>
          <p:blipFill>
            <a:blip r:embed="rId3"/>
            <a:stretch>
              <a:fillRect/>
            </a:stretch>
          </p:blipFill>
          <p:spPr>
            <a:xfrm>
              <a:off x="1638100" y="2"/>
              <a:ext cx="652437" cy="652437"/>
            </a:xfrm>
            <a:prstGeom prst="rect">
              <a:avLst/>
            </a:prstGeom>
            <a:ln w="12700" cap="flat">
              <a:noFill/>
              <a:miter lim="400000"/>
              <a:headEnd/>
              <a:tailEnd/>
            </a:ln>
            <a:effectLst/>
          </p:spPr>
        </p:pic>
        <p:pic>
          <p:nvPicPr>
            <p:cNvPr id="143" name="Shape 125" descr="Shape 125"/>
            <p:cNvPicPr>
              <a:picLocks noChangeAspect="1"/>
            </p:cNvPicPr>
            <p:nvPr/>
          </p:nvPicPr>
          <p:blipFill>
            <a:blip r:embed="rId3"/>
            <a:stretch>
              <a:fillRect/>
            </a:stretch>
          </p:blipFill>
          <p:spPr>
            <a:xfrm>
              <a:off x="1231241" y="6068"/>
              <a:ext cx="652436" cy="652437"/>
            </a:xfrm>
            <a:prstGeom prst="rect">
              <a:avLst/>
            </a:prstGeom>
            <a:ln w="12700" cap="flat">
              <a:noFill/>
              <a:miter lim="400000"/>
              <a:headEnd/>
              <a:tailEnd/>
            </a:ln>
            <a:effectLst/>
          </p:spPr>
        </p:pic>
        <p:pic>
          <p:nvPicPr>
            <p:cNvPr id="144" name="Shape 126" descr="Shape 126"/>
            <p:cNvPicPr>
              <a:picLocks noChangeAspect="1"/>
            </p:cNvPicPr>
            <p:nvPr/>
          </p:nvPicPr>
          <p:blipFill>
            <a:blip r:embed="rId3"/>
            <a:stretch>
              <a:fillRect/>
            </a:stretch>
          </p:blipFill>
          <p:spPr>
            <a:xfrm>
              <a:off x="824380" y="1"/>
              <a:ext cx="652437" cy="652437"/>
            </a:xfrm>
            <a:prstGeom prst="rect">
              <a:avLst/>
            </a:prstGeom>
            <a:ln w="12700" cap="flat">
              <a:noFill/>
              <a:miter lim="400000"/>
              <a:headEnd/>
              <a:tailEnd/>
            </a:ln>
            <a:effectLst/>
          </p:spPr>
        </p:pic>
        <p:pic>
          <p:nvPicPr>
            <p:cNvPr id="145" name="Shape 127" descr="Shape 127"/>
            <p:cNvPicPr>
              <a:picLocks noChangeAspect="1"/>
            </p:cNvPicPr>
            <p:nvPr/>
          </p:nvPicPr>
          <p:blipFill>
            <a:blip r:embed="rId3"/>
            <a:stretch>
              <a:fillRect/>
            </a:stretch>
          </p:blipFill>
          <p:spPr>
            <a:xfrm>
              <a:off x="406860" y="0"/>
              <a:ext cx="652436" cy="652437"/>
            </a:xfrm>
            <a:prstGeom prst="rect">
              <a:avLst/>
            </a:prstGeom>
            <a:ln w="12700" cap="flat">
              <a:noFill/>
              <a:miter lim="400000"/>
              <a:headEnd/>
              <a:tailEnd/>
            </a:ln>
            <a:effectLst/>
          </p:spPr>
        </p:pic>
      </p:grpSp>
      <p:pic>
        <p:nvPicPr>
          <p:cNvPr id="147" name="Shape 128" descr="Shape 128"/>
          <p:cNvPicPr>
            <a:picLocks noChangeAspect="1"/>
          </p:cNvPicPr>
          <p:nvPr/>
        </p:nvPicPr>
        <p:blipFill>
          <a:blip r:embed="rId4"/>
          <a:stretch>
            <a:fillRect/>
          </a:stretch>
        </p:blipFill>
        <p:spPr>
          <a:xfrm>
            <a:off x="0" y="14068"/>
            <a:ext cx="1392703" cy="2191126"/>
          </a:xfrm>
          <a:prstGeom prst="rect">
            <a:avLst/>
          </a:prstGeom>
          <a:ln w="12700">
            <a:miter lim="400000"/>
            <a:headEnd/>
            <a:tailEnd/>
          </a:ln>
        </p:spPr>
      </p:pic>
      <p:sp>
        <p:nvSpPr>
          <p:cNvPr id="148" name="Shape 129"/>
          <p:cNvSpPr txBox="1"/>
          <p:nvPr/>
        </p:nvSpPr>
        <p:spPr>
          <a:xfrm>
            <a:off x="393895" y="401745"/>
            <a:ext cx="618980" cy="662901"/>
          </a:xfrm>
          <a:prstGeom prst="rect">
            <a:avLst/>
          </a:prstGeom>
          <a:ln w="12700">
            <a:miter lim="400000"/>
          </a:ln>
        </p:spPr>
        <p:txBody>
          <a:bodyPr lIns="45699" tIns="45699" rIns="45699" bIns="45699">
            <a:spAutoFit/>
          </a:bodyPr>
          <a:lstStyle>
            <a:lvl1pPr algn="ctr">
              <a:defRPr sz="4000" b="1">
                <a:solidFill>
                  <a:srgbClr val="C00000"/>
                </a:solidFill>
                <a:latin typeface="Marker Felt"/>
                <a:ea typeface="Marker Felt"/>
                <a:cs typeface="Marker Felt"/>
                <a:sym typeface="Marker Felt"/>
              </a:defRPr>
            </a:lvl1pPr>
          </a:lstStyle>
          <a:p>
            <a:r>
              <a:t>2</a:t>
            </a:r>
          </a:p>
        </p:txBody>
      </p:sp>
      <p:pic>
        <p:nvPicPr>
          <p:cNvPr id="149" name="Shape 130" descr="Shape 130"/>
          <p:cNvPicPr>
            <a:picLocks noChangeAspect="1"/>
          </p:cNvPicPr>
          <p:nvPr/>
        </p:nvPicPr>
        <p:blipFill>
          <a:blip r:embed="rId2"/>
          <a:stretch>
            <a:fillRect/>
          </a:stretch>
        </p:blipFill>
        <p:spPr>
          <a:xfrm>
            <a:off x="9596653" y="1154805"/>
            <a:ext cx="652436" cy="652436"/>
          </a:xfrm>
          <a:prstGeom prst="rect">
            <a:avLst/>
          </a:prstGeom>
          <a:ln w="12700">
            <a:miter lim="400000"/>
            <a:headEnd/>
            <a:tailEnd/>
          </a:ln>
        </p:spPr>
      </p:pic>
      <p:pic>
        <p:nvPicPr>
          <p:cNvPr id="2" name="그림 1"/>
          <p:cNvPicPr>
            <a:picLocks noChangeAspect="1"/>
          </p:cNvPicPr>
          <p:nvPr/>
        </p:nvPicPr>
        <p:blipFill>
          <a:blip r:embed="rId5"/>
          <a:stretch>
            <a:fillRect/>
          </a:stretch>
        </p:blipFill>
        <p:spPr>
          <a:xfrm>
            <a:off x="11624569" y="1154912"/>
            <a:ext cx="652329" cy="652329"/>
          </a:xfrm>
          <a:prstGeom prst="rect">
            <a:avLst/>
          </a:prstGeom>
        </p:spPr>
      </p:pic>
      <p:sp>
        <p:nvSpPr>
          <p:cNvPr id="17" name="TextBox 16"/>
          <p:cNvSpPr txBox="1"/>
          <p:nvPr/>
        </p:nvSpPr>
        <p:spPr>
          <a:xfrm>
            <a:off x="508783" y="1837461"/>
            <a:ext cx="4413388" cy="461665"/>
          </a:xfrm>
          <a:prstGeom prst="rect">
            <a:avLst/>
          </a:prstGeom>
          <a:noFill/>
        </p:spPr>
        <p:txBody>
          <a:bodyPr wrap="none" rtlCol="0">
            <a:spAutoFit/>
            <a:scene3d>
              <a:camera prst="obliqueBottomRight"/>
              <a:lightRig rig="threePt" dir="t"/>
            </a:scene3d>
          </a:bodyPr>
          <a:lstStyle/>
          <a:p>
            <a:r>
              <a:rPr lang="en-US" altLang="ko-KR" sz="2400" dirty="0" smtClean="0">
                <a:solidFill>
                  <a:srgbClr val="E41E2B"/>
                </a:solidFill>
                <a:latin typeface="Malgun Gothic" panose="020B0503020000020004" pitchFamily="50" charset="-127"/>
                <a:ea typeface="Malgun Gothic" panose="020B0503020000020004" pitchFamily="50" charset="-127"/>
              </a:rPr>
              <a:t> Place or Distribution Strategy</a:t>
            </a:r>
            <a:endParaRPr lang="en-US" altLang="ko-KR" sz="2400" dirty="0" smtClean="0">
              <a:solidFill>
                <a:srgbClr val="E41E2B"/>
              </a:solidFill>
              <a:latin typeface="Malgun Gothic" panose="020B0503020000020004" pitchFamily="50" charset="-127"/>
              <a:ea typeface="Malgun Gothic" panose="020B0503020000020004" pitchFamily="50" charset="-127"/>
            </a:endParaRPr>
          </a:p>
        </p:txBody>
      </p:sp>
      <p:sp>
        <p:nvSpPr>
          <p:cNvPr id="18" name="직사각형 17"/>
          <p:cNvSpPr/>
          <p:nvPr/>
        </p:nvSpPr>
        <p:spPr>
          <a:xfrm>
            <a:off x="843541" y="2754455"/>
            <a:ext cx="5684569" cy="461665"/>
          </a:xfrm>
          <a:prstGeom prst="rect">
            <a:avLst/>
          </a:prstGeom>
        </p:spPr>
        <p:txBody>
          <a:bodyPr wrap="none">
            <a:spAutoFit/>
          </a:bodyPr>
          <a:lstStyle/>
          <a:p>
            <a:r>
              <a:rPr lang="en-US" altLang="ko-KR" sz="2400" b="1" dirty="0" smtClean="0">
                <a:latin typeface="Malgun Gothic" panose="020B0503020000020004" pitchFamily="50" charset="-127"/>
                <a:ea typeface="Malgun Gothic" panose="020B0503020000020004" pitchFamily="50" charset="-127"/>
              </a:rPr>
              <a:t>Two levels in its distribution strategy</a:t>
            </a:r>
            <a:endParaRPr lang="en-US" altLang="ko-KR" sz="2400" b="1" dirty="0" smtClean="0">
              <a:latin typeface="Malgun Gothic" panose="020B0503020000020004" pitchFamily="50" charset="-127"/>
              <a:ea typeface="Malgun Gothic" panose="020B0503020000020004" pitchFamily="50" charset="-127"/>
            </a:endParaRPr>
          </a:p>
        </p:txBody>
      </p:sp>
      <p:sp>
        <p:nvSpPr>
          <p:cNvPr id="19" name="직사각형 18"/>
          <p:cNvSpPr/>
          <p:nvPr/>
        </p:nvSpPr>
        <p:spPr>
          <a:xfrm>
            <a:off x="905526" y="4098555"/>
            <a:ext cx="4714752" cy="461665"/>
          </a:xfrm>
          <a:prstGeom prst="rect">
            <a:avLst/>
          </a:prstGeom>
        </p:spPr>
        <p:txBody>
          <a:bodyPr wrap="none">
            <a:spAutoFit/>
          </a:bodyPr>
          <a:lstStyle/>
          <a:p>
            <a:r>
              <a:rPr lang="en-US" altLang="ko-KR" sz="2400" b="1" dirty="0" smtClean="0">
                <a:latin typeface="Malgun Gothic" panose="020B0503020000020004" pitchFamily="50" charset="-127"/>
                <a:ea typeface="Malgun Gothic" panose="020B0503020000020004" pitchFamily="50" charset="-127"/>
              </a:rPr>
              <a:t>Excessive distribution network</a:t>
            </a:r>
            <a:endParaRPr lang="ko-KR" altLang="en-US" sz="2400" b="1" dirty="0">
              <a:latin typeface="Malgun Gothic" panose="020B0503020000020004" pitchFamily="50" charset="-127"/>
              <a:ea typeface="Malgun Gothic" panose="020B0503020000020004" pitchFamily="50" charset="-127"/>
            </a:endParaRPr>
          </a:p>
        </p:txBody>
      </p:sp>
      <p:sp>
        <p:nvSpPr>
          <p:cNvPr id="20" name="직사각형 19"/>
          <p:cNvSpPr/>
          <p:nvPr/>
        </p:nvSpPr>
        <p:spPr>
          <a:xfrm>
            <a:off x="843541" y="3299733"/>
            <a:ext cx="10761279" cy="400110"/>
          </a:xfrm>
          <a:prstGeom prst="rect">
            <a:avLst/>
          </a:prstGeom>
        </p:spPr>
        <p:txBody>
          <a:bodyPr wrap="none">
            <a:spAutoFit/>
          </a:bodyPr>
          <a:lstStyle/>
          <a:p>
            <a:r>
              <a:rPr lang="en-US" altLang="ko-KR" sz="2000" dirty="0" smtClean="0">
                <a:latin typeface="Malgun Gothic" panose="020B0503020000020004" pitchFamily="50" charset="-127"/>
                <a:ea typeface="Malgun Gothic" panose="020B0503020000020004" pitchFamily="50" charset="-127"/>
              </a:rPr>
              <a:t>The primary bottler-specific distribution level and the secondary regional distribution level</a:t>
            </a:r>
            <a:endParaRPr lang="en-US" altLang="ko-KR" sz="2000" dirty="0" smtClean="0">
              <a:latin typeface="Malgun Gothic" panose="020B0503020000020004" pitchFamily="50" charset="-127"/>
              <a:ea typeface="Malgun Gothic" panose="020B0503020000020004" pitchFamily="50" charset="-127"/>
            </a:endParaRPr>
          </a:p>
        </p:txBody>
      </p:sp>
      <p:sp>
        <p:nvSpPr>
          <p:cNvPr id="21" name="직사각형 20"/>
          <p:cNvSpPr/>
          <p:nvPr/>
        </p:nvSpPr>
        <p:spPr>
          <a:xfrm>
            <a:off x="905526" y="4614343"/>
            <a:ext cx="6862776" cy="400110"/>
          </a:xfrm>
          <a:prstGeom prst="rect">
            <a:avLst/>
          </a:prstGeom>
        </p:spPr>
        <p:txBody>
          <a:bodyPr wrap="none">
            <a:spAutoFit/>
          </a:bodyPr>
          <a:lstStyle/>
          <a:p>
            <a:r>
              <a:rPr lang="en-US" altLang="ko-KR" sz="2000" dirty="0" smtClean="0">
                <a:latin typeface="Malgun Gothic" panose="020B0503020000020004" pitchFamily="50" charset="-127"/>
                <a:ea typeface="Malgun Gothic" panose="020B0503020000020004" pitchFamily="50" charset="-127"/>
              </a:rPr>
              <a:t>Retail outlets, supermarkets, hotels and restaurant chains</a:t>
            </a:r>
            <a:endParaRPr lang="en-US" altLang="ko-KR" sz="2000" dirty="0" smtClean="0">
              <a:latin typeface="Malgun Gothic" panose="020B0503020000020004" pitchFamily="50" charset="-127"/>
              <a:ea typeface="Malgun Gothic" panose="020B0503020000020004" pitchFamily="50" charset="-127"/>
            </a:endParaRPr>
          </a:p>
        </p:txBody>
      </p:sp>
      <p:sp>
        <p:nvSpPr>
          <p:cNvPr id="22" name="TextBox 21"/>
          <p:cNvSpPr txBox="1"/>
          <p:nvPr/>
        </p:nvSpPr>
        <p:spPr>
          <a:xfrm>
            <a:off x="4649862" y="1191130"/>
            <a:ext cx="4140877" cy="646331"/>
          </a:xfrm>
          <a:prstGeom prst="rect">
            <a:avLst/>
          </a:prstGeom>
          <a:noFill/>
        </p:spPr>
        <p:txBody>
          <a:bodyPr wrap="none" rtlCol="0">
            <a:spAutoFit/>
            <a:scene3d>
              <a:camera prst="obliqueBottomRight"/>
              <a:lightRig rig="threePt" dir="t"/>
            </a:scene3d>
          </a:bodyPr>
          <a:lstStyle/>
          <a:p>
            <a:r>
              <a:rPr lang="en-US" altLang="ko-KR" sz="3600" b="1" dirty="0" smtClean="0">
                <a:solidFill>
                  <a:srgbClr val="E41E2B"/>
                </a:solidFill>
                <a:latin typeface="Malgun Gothic" panose="020B0503020000020004" pitchFamily="50" charset="-127"/>
                <a:ea typeface="Malgun Gothic" panose="020B0503020000020004" pitchFamily="50" charset="-127"/>
              </a:rPr>
              <a:t>4P Marketing Mix</a:t>
            </a:r>
            <a:endParaRPr lang="en-US" altLang="ko-KR" sz="3600" b="1" dirty="0" smtClean="0">
              <a:solidFill>
                <a:srgbClr val="E41E2B"/>
              </a:solidFill>
              <a:latin typeface="Malgun Gothic" panose="020B0503020000020004" pitchFamily="50" charset="-127"/>
              <a:ea typeface="Malgun Gothic" panose="020B0503020000020004" pitchFamily="50" charset="-127"/>
            </a:endParaRPr>
          </a:p>
        </p:txBody>
      </p:sp>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 name="Shape 117" descr="Shape 117"/>
          <p:cNvPicPr>
            <a:picLocks noChangeAspect="1"/>
          </p:cNvPicPr>
          <p:nvPr/>
        </p:nvPicPr>
        <p:blipFill>
          <a:blip r:embed="rId1"/>
          <a:stretch>
            <a:fillRect/>
          </a:stretch>
        </p:blipFill>
        <p:spPr>
          <a:xfrm>
            <a:off x="10988812" y="6372666"/>
            <a:ext cx="1189121" cy="393897"/>
          </a:xfrm>
          <a:prstGeom prst="rect">
            <a:avLst/>
          </a:prstGeom>
          <a:ln w="12700">
            <a:miter lim="400000"/>
            <a:headEnd/>
            <a:tailEnd/>
          </a:ln>
        </p:spPr>
      </p:pic>
      <p:sp>
        <p:nvSpPr>
          <p:cNvPr id="137" name="Shape 118"/>
          <p:cNvSpPr/>
          <p:nvPr/>
        </p:nvSpPr>
        <p:spPr>
          <a:xfrm>
            <a:off x="0" y="-1"/>
            <a:ext cx="12192000" cy="1012801"/>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38" name="Shape 119"/>
          <p:cNvSpPr/>
          <p:nvPr/>
        </p:nvSpPr>
        <p:spPr>
          <a:xfrm>
            <a:off x="-3213" y="6182752"/>
            <a:ext cx="12192001" cy="133642"/>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39" name="Shape 120"/>
          <p:cNvSpPr txBox="1"/>
          <p:nvPr/>
        </p:nvSpPr>
        <p:spPr>
          <a:xfrm>
            <a:off x="1226220" y="183224"/>
            <a:ext cx="8675401" cy="646288"/>
          </a:xfrm>
          <a:prstGeom prst="rect">
            <a:avLst/>
          </a:prstGeom>
          <a:ln w="12700">
            <a:miter lim="400000"/>
          </a:ln>
        </p:spPr>
        <p:txBody>
          <a:bodyPr lIns="45699" tIns="45699" rIns="45699" bIns="45699">
            <a:spAutoFit/>
          </a:bodyPr>
          <a:lstStyle>
            <a:lvl1pPr>
              <a:defRPr sz="3600" b="1">
                <a:solidFill>
                  <a:srgbClr val="FFFFFF"/>
                </a:solidFill>
                <a:latin typeface="Marker Felt"/>
                <a:ea typeface="Marker Felt"/>
                <a:cs typeface="Marker Felt"/>
                <a:sym typeface="Marker Felt"/>
              </a:defRPr>
            </a:lvl1pPr>
          </a:lstStyle>
          <a:p>
            <a:pPr lvl="0" latinLnBrk="1" hangingPunct="1">
              <a:defRPr/>
            </a:pPr>
            <a:r>
              <a:rPr lang="en-US" altLang="ko-KR" b="0" kern="1200" dirty="0">
                <a:ln>
                  <a:solidFill>
                    <a:srgbClr val="5B9BD5">
                      <a:shade val="50000"/>
                      <a:alpha val="0"/>
                    </a:srgbClr>
                  </a:solidFill>
                </a:ln>
                <a:solidFill>
                  <a:prstClr val="white">
                    <a:lumMod val="95000"/>
                  </a:prstClr>
                </a:solidFill>
                <a:latin typeface="Malgun Gothic" panose="020B0503020000020004" pitchFamily="50" charset="-127"/>
                <a:ea typeface="Malgun Gothic" panose="020B0503020000020004" pitchFamily="50" charset="-127"/>
              </a:rPr>
              <a:t>Marketing Implications</a:t>
            </a:r>
            <a:endParaRPr lang="en-US" altLang="ko-KR" b="0" kern="1200" dirty="0">
              <a:ln>
                <a:solidFill>
                  <a:srgbClr val="5B9BD5">
                    <a:shade val="50000"/>
                    <a:alpha val="0"/>
                  </a:srgbClr>
                </a:solidFill>
              </a:ln>
              <a:solidFill>
                <a:prstClr val="white">
                  <a:lumMod val="95000"/>
                </a:prstClr>
              </a:solidFill>
              <a:latin typeface="Malgun Gothic" panose="020B0503020000020004" pitchFamily="50" charset="-127"/>
              <a:ea typeface="Malgun Gothic" panose="020B0503020000020004" pitchFamily="50" charset="-127"/>
            </a:endParaRPr>
          </a:p>
        </p:txBody>
      </p:sp>
      <p:grpSp>
        <p:nvGrpSpPr>
          <p:cNvPr id="146" name="Shape 121"/>
          <p:cNvGrpSpPr/>
          <p:nvPr/>
        </p:nvGrpSpPr>
        <p:grpSpPr>
          <a:xfrm>
            <a:off x="9175942" y="1154805"/>
            <a:ext cx="2697397" cy="658505"/>
            <a:chOff x="0" y="0"/>
            <a:chExt cx="2697396" cy="658504"/>
          </a:xfrm>
        </p:grpSpPr>
        <p:pic>
          <p:nvPicPr>
            <p:cNvPr id="140" name="Shape 122" descr="Shape 122"/>
            <p:cNvPicPr>
              <a:picLocks noChangeAspect="1"/>
            </p:cNvPicPr>
            <p:nvPr/>
          </p:nvPicPr>
          <p:blipFill>
            <a:blip r:embed="rId2"/>
            <a:stretch>
              <a:fillRect/>
            </a:stretch>
          </p:blipFill>
          <p:spPr>
            <a:xfrm>
              <a:off x="-1" y="-1"/>
              <a:ext cx="652437" cy="652437"/>
            </a:xfrm>
            <a:prstGeom prst="rect">
              <a:avLst/>
            </a:prstGeom>
            <a:ln w="12700" cap="flat">
              <a:noFill/>
              <a:miter lim="400000"/>
              <a:headEnd/>
              <a:tailEnd/>
            </a:ln>
            <a:effectLst/>
          </p:spPr>
        </p:pic>
        <p:pic>
          <p:nvPicPr>
            <p:cNvPr id="141" name="Shape 123" descr="Shape 123"/>
            <p:cNvPicPr>
              <a:picLocks noChangeAspect="1"/>
            </p:cNvPicPr>
            <p:nvPr/>
          </p:nvPicPr>
          <p:blipFill>
            <a:blip r:embed="rId3"/>
            <a:stretch>
              <a:fillRect/>
            </a:stretch>
          </p:blipFill>
          <p:spPr>
            <a:xfrm>
              <a:off x="2044961" y="3"/>
              <a:ext cx="652436" cy="652437"/>
            </a:xfrm>
            <a:prstGeom prst="rect">
              <a:avLst/>
            </a:prstGeom>
            <a:ln w="12700" cap="flat">
              <a:noFill/>
              <a:miter lim="400000"/>
              <a:headEnd/>
              <a:tailEnd/>
            </a:ln>
            <a:effectLst/>
          </p:spPr>
        </p:pic>
        <p:pic>
          <p:nvPicPr>
            <p:cNvPr id="142" name="Shape 124" descr="Shape 124"/>
            <p:cNvPicPr>
              <a:picLocks noChangeAspect="1"/>
            </p:cNvPicPr>
            <p:nvPr/>
          </p:nvPicPr>
          <p:blipFill>
            <a:blip r:embed="rId3"/>
            <a:stretch>
              <a:fillRect/>
            </a:stretch>
          </p:blipFill>
          <p:spPr>
            <a:xfrm>
              <a:off x="1638100" y="2"/>
              <a:ext cx="652437" cy="652437"/>
            </a:xfrm>
            <a:prstGeom prst="rect">
              <a:avLst/>
            </a:prstGeom>
            <a:ln w="12700" cap="flat">
              <a:noFill/>
              <a:miter lim="400000"/>
              <a:headEnd/>
              <a:tailEnd/>
            </a:ln>
            <a:effectLst/>
          </p:spPr>
        </p:pic>
        <p:pic>
          <p:nvPicPr>
            <p:cNvPr id="143" name="Shape 125" descr="Shape 125"/>
            <p:cNvPicPr>
              <a:picLocks noChangeAspect="1"/>
            </p:cNvPicPr>
            <p:nvPr/>
          </p:nvPicPr>
          <p:blipFill>
            <a:blip r:embed="rId3"/>
            <a:stretch>
              <a:fillRect/>
            </a:stretch>
          </p:blipFill>
          <p:spPr>
            <a:xfrm>
              <a:off x="1231241" y="6068"/>
              <a:ext cx="652436" cy="652437"/>
            </a:xfrm>
            <a:prstGeom prst="rect">
              <a:avLst/>
            </a:prstGeom>
            <a:ln w="12700" cap="flat">
              <a:noFill/>
              <a:miter lim="400000"/>
              <a:headEnd/>
              <a:tailEnd/>
            </a:ln>
            <a:effectLst/>
          </p:spPr>
        </p:pic>
        <p:pic>
          <p:nvPicPr>
            <p:cNvPr id="144" name="Shape 126" descr="Shape 126"/>
            <p:cNvPicPr>
              <a:picLocks noChangeAspect="1"/>
            </p:cNvPicPr>
            <p:nvPr/>
          </p:nvPicPr>
          <p:blipFill>
            <a:blip r:embed="rId3"/>
            <a:stretch>
              <a:fillRect/>
            </a:stretch>
          </p:blipFill>
          <p:spPr>
            <a:xfrm>
              <a:off x="824380" y="1"/>
              <a:ext cx="652437" cy="652437"/>
            </a:xfrm>
            <a:prstGeom prst="rect">
              <a:avLst/>
            </a:prstGeom>
            <a:ln w="12700" cap="flat">
              <a:noFill/>
              <a:miter lim="400000"/>
              <a:headEnd/>
              <a:tailEnd/>
            </a:ln>
            <a:effectLst/>
          </p:spPr>
        </p:pic>
        <p:pic>
          <p:nvPicPr>
            <p:cNvPr id="145" name="Shape 127" descr="Shape 127"/>
            <p:cNvPicPr>
              <a:picLocks noChangeAspect="1"/>
            </p:cNvPicPr>
            <p:nvPr/>
          </p:nvPicPr>
          <p:blipFill>
            <a:blip r:embed="rId3"/>
            <a:stretch>
              <a:fillRect/>
            </a:stretch>
          </p:blipFill>
          <p:spPr>
            <a:xfrm>
              <a:off x="406860" y="0"/>
              <a:ext cx="652436" cy="652437"/>
            </a:xfrm>
            <a:prstGeom prst="rect">
              <a:avLst/>
            </a:prstGeom>
            <a:ln w="12700" cap="flat">
              <a:noFill/>
              <a:miter lim="400000"/>
              <a:headEnd/>
              <a:tailEnd/>
            </a:ln>
            <a:effectLst/>
          </p:spPr>
        </p:pic>
      </p:grpSp>
      <p:pic>
        <p:nvPicPr>
          <p:cNvPr id="147" name="Shape 128" descr="Shape 128"/>
          <p:cNvPicPr>
            <a:picLocks noChangeAspect="1"/>
          </p:cNvPicPr>
          <p:nvPr/>
        </p:nvPicPr>
        <p:blipFill>
          <a:blip r:embed="rId4"/>
          <a:stretch>
            <a:fillRect/>
          </a:stretch>
        </p:blipFill>
        <p:spPr>
          <a:xfrm>
            <a:off x="0" y="14068"/>
            <a:ext cx="1392703" cy="2191126"/>
          </a:xfrm>
          <a:prstGeom prst="rect">
            <a:avLst/>
          </a:prstGeom>
          <a:ln w="12700">
            <a:miter lim="400000"/>
            <a:headEnd/>
            <a:tailEnd/>
          </a:ln>
        </p:spPr>
      </p:pic>
      <p:sp>
        <p:nvSpPr>
          <p:cNvPr id="148" name="Shape 129"/>
          <p:cNvSpPr txBox="1"/>
          <p:nvPr/>
        </p:nvSpPr>
        <p:spPr>
          <a:xfrm>
            <a:off x="393895" y="401745"/>
            <a:ext cx="618980" cy="662901"/>
          </a:xfrm>
          <a:prstGeom prst="rect">
            <a:avLst/>
          </a:prstGeom>
          <a:ln w="12700">
            <a:miter lim="400000"/>
          </a:ln>
        </p:spPr>
        <p:txBody>
          <a:bodyPr lIns="45699" tIns="45699" rIns="45699" bIns="45699">
            <a:spAutoFit/>
          </a:bodyPr>
          <a:lstStyle>
            <a:lvl1pPr algn="ctr">
              <a:defRPr sz="4000" b="1">
                <a:solidFill>
                  <a:srgbClr val="C00000"/>
                </a:solidFill>
                <a:latin typeface="Marker Felt"/>
                <a:ea typeface="Marker Felt"/>
                <a:cs typeface="Marker Felt"/>
                <a:sym typeface="Marker Felt"/>
              </a:defRPr>
            </a:lvl1pPr>
          </a:lstStyle>
          <a:p>
            <a:r>
              <a:t>2</a:t>
            </a:r>
          </a:p>
        </p:txBody>
      </p:sp>
      <p:pic>
        <p:nvPicPr>
          <p:cNvPr id="149" name="Shape 130" descr="Shape 130"/>
          <p:cNvPicPr>
            <a:picLocks noChangeAspect="1"/>
          </p:cNvPicPr>
          <p:nvPr/>
        </p:nvPicPr>
        <p:blipFill>
          <a:blip r:embed="rId2"/>
          <a:stretch>
            <a:fillRect/>
          </a:stretch>
        </p:blipFill>
        <p:spPr>
          <a:xfrm>
            <a:off x="9596653" y="1154805"/>
            <a:ext cx="652436" cy="652436"/>
          </a:xfrm>
          <a:prstGeom prst="rect">
            <a:avLst/>
          </a:prstGeom>
          <a:ln w="12700">
            <a:miter lim="400000"/>
            <a:headEnd/>
            <a:tailEnd/>
          </a:ln>
        </p:spPr>
      </p:pic>
      <p:pic>
        <p:nvPicPr>
          <p:cNvPr id="2" name="그림 1"/>
          <p:cNvPicPr>
            <a:picLocks noChangeAspect="1"/>
          </p:cNvPicPr>
          <p:nvPr/>
        </p:nvPicPr>
        <p:blipFill>
          <a:blip r:embed="rId5"/>
          <a:stretch>
            <a:fillRect/>
          </a:stretch>
        </p:blipFill>
        <p:spPr>
          <a:xfrm>
            <a:off x="11624569" y="1154912"/>
            <a:ext cx="652329" cy="652329"/>
          </a:xfrm>
          <a:prstGeom prst="rect">
            <a:avLst/>
          </a:prstGeom>
        </p:spPr>
      </p:pic>
      <p:sp>
        <p:nvSpPr>
          <p:cNvPr id="17" name="직사각형 16"/>
          <p:cNvSpPr/>
          <p:nvPr/>
        </p:nvSpPr>
        <p:spPr>
          <a:xfrm>
            <a:off x="930853" y="2407130"/>
            <a:ext cx="3401893" cy="461665"/>
          </a:xfrm>
          <a:prstGeom prst="rect">
            <a:avLst/>
          </a:prstGeom>
        </p:spPr>
        <p:txBody>
          <a:bodyPr wrap="none">
            <a:spAutoFit/>
          </a:bodyPr>
          <a:lstStyle/>
          <a:p>
            <a:r>
              <a:rPr lang="en-US" altLang="ko-KR" sz="2400" b="1" dirty="0" smtClean="0">
                <a:latin typeface="Malgun Gothic" panose="020B0503020000020004" pitchFamily="50" charset="-127"/>
                <a:ea typeface="Malgun Gothic" panose="020B0503020000020004" pitchFamily="50" charset="-127"/>
              </a:rPr>
              <a:t>Aggressive marketing</a:t>
            </a:r>
            <a:endParaRPr lang="en-US" altLang="ko-KR" sz="2400" b="1" dirty="0" smtClean="0">
              <a:latin typeface="Malgun Gothic" panose="020B0503020000020004" pitchFamily="50" charset="-127"/>
              <a:ea typeface="Malgun Gothic" panose="020B0503020000020004" pitchFamily="50" charset="-127"/>
            </a:endParaRPr>
          </a:p>
        </p:txBody>
      </p:sp>
      <p:sp>
        <p:nvSpPr>
          <p:cNvPr id="18" name="직사각형 17"/>
          <p:cNvSpPr/>
          <p:nvPr/>
        </p:nvSpPr>
        <p:spPr>
          <a:xfrm>
            <a:off x="1012875" y="4169950"/>
            <a:ext cx="3451586" cy="461665"/>
          </a:xfrm>
          <a:prstGeom prst="rect">
            <a:avLst/>
          </a:prstGeom>
        </p:spPr>
        <p:txBody>
          <a:bodyPr wrap="none">
            <a:spAutoFit/>
          </a:bodyPr>
          <a:lstStyle/>
          <a:p>
            <a:r>
              <a:rPr lang="en-US" altLang="ko-KR" sz="2400" b="1" dirty="0" smtClean="0">
                <a:latin typeface="Malgun Gothic" panose="020B0503020000020004" pitchFamily="50" charset="-127"/>
                <a:ea typeface="Malgun Gothic" panose="020B0503020000020004" pitchFamily="50" charset="-127"/>
              </a:rPr>
              <a:t>Various CSR activities</a:t>
            </a:r>
            <a:endParaRPr lang="ko-KR" altLang="en-US" sz="2400" b="1" dirty="0">
              <a:latin typeface="Malgun Gothic" panose="020B0503020000020004" pitchFamily="50" charset="-127"/>
              <a:ea typeface="Malgun Gothic" panose="020B0503020000020004" pitchFamily="50" charset="-127"/>
            </a:endParaRPr>
          </a:p>
        </p:txBody>
      </p:sp>
      <p:sp>
        <p:nvSpPr>
          <p:cNvPr id="19" name="직사각형 18"/>
          <p:cNvSpPr/>
          <p:nvPr/>
        </p:nvSpPr>
        <p:spPr>
          <a:xfrm>
            <a:off x="962658" y="2851027"/>
            <a:ext cx="3403496" cy="400110"/>
          </a:xfrm>
          <a:prstGeom prst="rect">
            <a:avLst/>
          </a:prstGeom>
        </p:spPr>
        <p:txBody>
          <a:bodyPr wrap="none">
            <a:spAutoFit/>
          </a:bodyPr>
          <a:lstStyle/>
          <a:p>
            <a:r>
              <a:rPr lang="en-US" altLang="ko-KR" sz="2000" dirty="0" smtClean="0">
                <a:latin typeface="Malgun Gothic" panose="020B0503020000020004" pitchFamily="50" charset="-127"/>
                <a:ea typeface="Malgun Gothic" panose="020B0503020000020004" pitchFamily="50" charset="-127"/>
              </a:rPr>
              <a:t>Unique and specific theme </a:t>
            </a:r>
            <a:endParaRPr lang="en-US" altLang="ko-KR" sz="2000" dirty="0" smtClean="0">
              <a:latin typeface="Malgun Gothic" panose="020B0503020000020004" pitchFamily="50" charset="-127"/>
              <a:ea typeface="Malgun Gothic" panose="020B0503020000020004" pitchFamily="50" charset="-127"/>
            </a:endParaRPr>
          </a:p>
        </p:txBody>
      </p:sp>
      <p:sp>
        <p:nvSpPr>
          <p:cNvPr id="20" name="직사각형 19"/>
          <p:cNvSpPr/>
          <p:nvPr/>
        </p:nvSpPr>
        <p:spPr>
          <a:xfrm>
            <a:off x="962658" y="4624068"/>
            <a:ext cx="7018268" cy="400110"/>
          </a:xfrm>
          <a:prstGeom prst="rect">
            <a:avLst/>
          </a:prstGeom>
        </p:spPr>
        <p:txBody>
          <a:bodyPr wrap="none">
            <a:spAutoFit/>
          </a:bodyPr>
          <a:lstStyle/>
          <a:p>
            <a:r>
              <a:rPr lang="en-US" altLang="ko-KR" sz="2000" dirty="0" smtClean="0">
                <a:latin typeface="Malgun Gothic" panose="020B0503020000020004" pitchFamily="50" charset="-127"/>
                <a:ea typeface="Malgun Gothic" panose="020B0503020000020004" pitchFamily="50" charset="-127"/>
              </a:rPr>
              <a:t>Support environmental and social issues across the globe </a:t>
            </a:r>
            <a:endParaRPr lang="en-US" altLang="ko-KR" sz="2000" dirty="0" smtClean="0">
              <a:latin typeface="Malgun Gothic" panose="020B0503020000020004" pitchFamily="50" charset="-127"/>
              <a:ea typeface="Malgun Gothic" panose="020B0503020000020004" pitchFamily="50" charset="-127"/>
            </a:endParaRPr>
          </a:p>
        </p:txBody>
      </p:sp>
      <p:sp>
        <p:nvSpPr>
          <p:cNvPr id="21" name="직사각형 20"/>
          <p:cNvSpPr/>
          <p:nvPr/>
        </p:nvSpPr>
        <p:spPr>
          <a:xfrm>
            <a:off x="1012875" y="3277365"/>
            <a:ext cx="1611339" cy="400110"/>
          </a:xfrm>
          <a:prstGeom prst="rect">
            <a:avLst/>
          </a:prstGeom>
        </p:spPr>
        <p:txBody>
          <a:bodyPr wrap="none">
            <a:spAutoFit/>
          </a:bodyPr>
          <a:lstStyle/>
          <a:p>
            <a:r>
              <a:rPr lang="en-US" altLang="ko-KR" sz="2000" dirty="0" smtClean="0">
                <a:latin typeface="Malgun Gothic" panose="020B0503020000020004" pitchFamily="50" charset="-127"/>
                <a:ea typeface="Malgun Gothic" panose="020B0503020000020004" pitchFamily="50" charset="-127"/>
              </a:rPr>
              <a:t>Sponsorship</a:t>
            </a:r>
            <a:endParaRPr lang="en-US" altLang="ko-KR" sz="2000" dirty="0" smtClean="0">
              <a:latin typeface="Malgun Gothic" panose="020B0503020000020004" pitchFamily="50" charset="-127"/>
              <a:ea typeface="Malgun Gothic" panose="020B0503020000020004" pitchFamily="50" charset="-127"/>
            </a:endParaRPr>
          </a:p>
        </p:txBody>
      </p:sp>
      <p:pic>
        <p:nvPicPr>
          <p:cNvPr id="23" name="Picture 4" descr="coca cola advertisement themeì ëí ì´ë¯¸ì§ ê²ìê²°ê³¼"/>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19978" y="1915593"/>
            <a:ext cx="3416800" cy="4036567"/>
          </a:xfrm>
          <a:prstGeom prst="rect">
            <a:avLst/>
          </a:prstGeom>
          <a:noFill/>
          <a:extLst>
            <a:ext uri="{909E8E84-426E-40DD-AFC4-6F175D3DCCD1}">
              <a14:hiddenFill xmlns:a14="http://schemas.microsoft.com/office/drawing/2010/main">
                <a:solidFill>
                  <a:srgbClr val="FFFFFF"/>
                </a:solidFill>
              </a14:hiddenFill>
            </a:ext>
          </a:extLst>
        </p:spPr>
      </p:pic>
      <p:sp>
        <p:nvSpPr>
          <p:cNvPr id="24" name="직사각형 23"/>
          <p:cNvSpPr/>
          <p:nvPr/>
        </p:nvSpPr>
        <p:spPr>
          <a:xfrm>
            <a:off x="1012875" y="3742527"/>
            <a:ext cx="6997428" cy="400110"/>
          </a:xfrm>
          <a:prstGeom prst="rect">
            <a:avLst/>
          </a:prstGeom>
        </p:spPr>
        <p:txBody>
          <a:bodyPr wrap="none">
            <a:spAutoFit/>
          </a:bodyPr>
          <a:lstStyle/>
          <a:p>
            <a:r>
              <a:rPr lang="en-US" altLang="ko-KR" sz="2000" dirty="0" smtClean="0">
                <a:latin typeface="Malgun Gothic" panose="020B0503020000020004" pitchFamily="50" charset="-127"/>
                <a:ea typeface="Malgun Gothic" panose="020B0503020000020004" pitchFamily="50" charset="-127"/>
              </a:rPr>
              <a:t>Ex) NASCAR</a:t>
            </a:r>
            <a:r>
              <a:rPr lang="en-US" altLang="ko-KR" sz="2000" dirty="0">
                <a:latin typeface="Malgun Gothic" panose="020B0503020000020004" pitchFamily="50" charset="-127"/>
                <a:ea typeface="Malgun Gothic" panose="020B0503020000020004" pitchFamily="50" charset="-127"/>
              </a:rPr>
              <a:t>, NBA, NCAA, Olympic Games, FIFA </a:t>
            </a:r>
            <a:r>
              <a:rPr lang="en-US" altLang="ko-KR" sz="2000" dirty="0" err="1">
                <a:latin typeface="Malgun Gothic" panose="020B0503020000020004" pitchFamily="50" charset="-127"/>
                <a:ea typeface="Malgun Gothic" panose="020B0503020000020004" pitchFamily="50" charset="-127"/>
              </a:rPr>
              <a:t>worldcup</a:t>
            </a:r>
            <a:endParaRPr lang="en-US" altLang="ko-KR" sz="2000" dirty="0" smtClean="0">
              <a:latin typeface="Malgun Gothic" panose="020B0503020000020004" pitchFamily="50" charset="-127"/>
              <a:ea typeface="Malgun Gothic" panose="020B0503020000020004" pitchFamily="50" charset="-127"/>
            </a:endParaRPr>
          </a:p>
        </p:txBody>
      </p:sp>
      <p:sp>
        <p:nvSpPr>
          <p:cNvPr id="25" name="TextBox 24"/>
          <p:cNvSpPr txBox="1"/>
          <p:nvPr/>
        </p:nvSpPr>
        <p:spPr>
          <a:xfrm>
            <a:off x="4649862" y="1191130"/>
            <a:ext cx="4140877" cy="646331"/>
          </a:xfrm>
          <a:prstGeom prst="rect">
            <a:avLst/>
          </a:prstGeom>
          <a:noFill/>
        </p:spPr>
        <p:txBody>
          <a:bodyPr wrap="none" rtlCol="0">
            <a:spAutoFit/>
            <a:scene3d>
              <a:camera prst="obliqueBottomRight"/>
              <a:lightRig rig="threePt" dir="t"/>
            </a:scene3d>
          </a:bodyPr>
          <a:lstStyle/>
          <a:p>
            <a:r>
              <a:rPr lang="en-US" altLang="ko-KR" sz="3600" b="1" dirty="0" smtClean="0">
                <a:solidFill>
                  <a:srgbClr val="E41E2B"/>
                </a:solidFill>
                <a:latin typeface="Malgun Gothic" panose="020B0503020000020004" pitchFamily="50" charset="-127"/>
                <a:ea typeface="Malgun Gothic" panose="020B0503020000020004" pitchFamily="50" charset="-127"/>
              </a:rPr>
              <a:t>4P Marketing Mix</a:t>
            </a:r>
            <a:endParaRPr lang="en-US" altLang="ko-KR" sz="3600" b="1" dirty="0" smtClean="0">
              <a:solidFill>
                <a:srgbClr val="E41E2B"/>
              </a:solidFill>
              <a:latin typeface="Malgun Gothic" panose="020B0503020000020004" pitchFamily="50" charset="-127"/>
              <a:ea typeface="Malgun Gothic" panose="020B0503020000020004" pitchFamily="50" charset="-127"/>
            </a:endParaRPr>
          </a:p>
        </p:txBody>
      </p:sp>
      <p:pic>
        <p:nvPicPr>
          <p:cNvPr id="22" name="Picture 8" descr="Coca-Cola At-A-Glance Infographic 041219"/>
          <p:cNvPicPr>
            <a:picLocks noChangeAspect="1" noChangeArrowheads="1"/>
          </p:cNvPicPr>
          <p:nvPr/>
        </p:nvPicPr>
        <p:blipFill rotWithShape="1">
          <a:blip r:embed="rId7">
            <a:extLst>
              <a:ext uri="{28A0092B-C50C-407E-A947-70E740481C1C}">
                <a14:useLocalDpi xmlns:a14="http://schemas.microsoft.com/office/drawing/2010/main" val="0"/>
              </a:ext>
            </a:extLst>
          </a:blip>
          <a:srcRect l="875" t="41092" r="-1" b="47289"/>
          <a:stretch>
            <a:fillRect/>
          </a:stretch>
        </p:blipFill>
        <p:spPr bwMode="auto">
          <a:xfrm>
            <a:off x="349970" y="1838592"/>
            <a:ext cx="11485633" cy="220618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508783" y="1837461"/>
            <a:ext cx="3021981" cy="461665"/>
          </a:xfrm>
          <a:prstGeom prst="rect">
            <a:avLst/>
          </a:prstGeom>
          <a:noFill/>
        </p:spPr>
        <p:txBody>
          <a:bodyPr wrap="none" rtlCol="0">
            <a:spAutoFit/>
            <a:scene3d>
              <a:camera prst="obliqueBottomRight"/>
              <a:lightRig rig="threePt" dir="t"/>
            </a:scene3d>
          </a:bodyPr>
          <a:lstStyle/>
          <a:p>
            <a:r>
              <a:rPr lang="en-US" altLang="ko-KR" sz="2400" dirty="0" smtClean="0">
                <a:solidFill>
                  <a:srgbClr val="E41E2B"/>
                </a:solidFill>
                <a:latin typeface="Malgun Gothic" panose="020B0503020000020004" pitchFamily="50" charset="-127"/>
                <a:ea typeface="Malgun Gothic" panose="020B0503020000020004" pitchFamily="50" charset="-127"/>
              </a:rPr>
              <a:t> Promotion Strategy</a:t>
            </a:r>
            <a:endParaRPr lang="en-US" altLang="ko-KR" sz="2400" dirty="0" smtClean="0">
              <a:solidFill>
                <a:srgbClr val="E41E2B"/>
              </a:solidFill>
              <a:latin typeface="Malgun Gothic" panose="020B0503020000020004" pitchFamily="50" charset="-127"/>
              <a:ea typeface="Malgun Gothic" panose="020B0503020000020004" pitchFamily="50" charset="-127"/>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 name="Shape 117" descr="Shape 117"/>
          <p:cNvPicPr>
            <a:picLocks noChangeAspect="1"/>
          </p:cNvPicPr>
          <p:nvPr/>
        </p:nvPicPr>
        <p:blipFill>
          <a:blip r:embed="rId1"/>
          <a:stretch>
            <a:fillRect/>
          </a:stretch>
        </p:blipFill>
        <p:spPr>
          <a:xfrm>
            <a:off x="10988812" y="6372666"/>
            <a:ext cx="1189121" cy="393897"/>
          </a:xfrm>
          <a:prstGeom prst="rect">
            <a:avLst/>
          </a:prstGeom>
          <a:ln w="12700">
            <a:miter lim="400000"/>
            <a:headEnd/>
            <a:tailEnd/>
          </a:ln>
        </p:spPr>
      </p:pic>
      <p:sp>
        <p:nvSpPr>
          <p:cNvPr id="137" name="Shape 118"/>
          <p:cNvSpPr/>
          <p:nvPr/>
        </p:nvSpPr>
        <p:spPr>
          <a:xfrm>
            <a:off x="0" y="-1"/>
            <a:ext cx="12192000" cy="1012801"/>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38" name="Shape 119"/>
          <p:cNvSpPr/>
          <p:nvPr/>
        </p:nvSpPr>
        <p:spPr>
          <a:xfrm>
            <a:off x="-3213" y="6182752"/>
            <a:ext cx="12192001" cy="133642"/>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39" name="Shape 120"/>
          <p:cNvSpPr txBox="1"/>
          <p:nvPr/>
        </p:nvSpPr>
        <p:spPr>
          <a:xfrm>
            <a:off x="1226220" y="183224"/>
            <a:ext cx="8675401" cy="646288"/>
          </a:xfrm>
          <a:prstGeom prst="rect">
            <a:avLst/>
          </a:prstGeom>
          <a:ln w="12700">
            <a:miter lim="400000"/>
          </a:ln>
        </p:spPr>
        <p:txBody>
          <a:bodyPr lIns="45699" tIns="45699" rIns="45699" bIns="45699">
            <a:spAutoFit/>
          </a:bodyPr>
          <a:lstStyle>
            <a:lvl1pPr>
              <a:defRPr sz="3600" b="1">
                <a:solidFill>
                  <a:srgbClr val="FFFFFF"/>
                </a:solidFill>
                <a:latin typeface="Marker Felt"/>
                <a:ea typeface="Marker Felt"/>
                <a:cs typeface="Marker Felt"/>
                <a:sym typeface="Marker Felt"/>
              </a:defRPr>
            </a:lvl1pPr>
          </a:lstStyle>
          <a:p>
            <a:pPr lvl="0" latinLnBrk="1" hangingPunct="1">
              <a:defRPr/>
            </a:pPr>
            <a:r>
              <a:rPr lang="en-US" altLang="ko-KR" b="0" kern="1200" dirty="0">
                <a:ln>
                  <a:solidFill>
                    <a:srgbClr val="5B9BD5">
                      <a:shade val="50000"/>
                      <a:alpha val="0"/>
                    </a:srgbClr>
                  </a:solidFill>
                </a:ln>
                <a:solidFill>
                  <a:prstClr val="white">
                    <a:lumMod val="95000"/>
                  </a:prstClr>
                </a:solidFill>
                <a:latin typeface="Malgun Gothic" panose="020B0503020000020004" pitchFamily="50" charset="-127"/>
                <a:ea typeface="Malgun Gothic" panose="020B0503020000020004" pitchFamily="50" charset="-127"/>
              </a:rPr>
              <a:t>Marketing Implications</a:t>
            </a:r>
            <a:endParaRPr lang="en-US" altLang="ko-KR" b="0" kern="1200" dirty="0">
              <a:ln>
                <a:solidFill>
                  <a:srgbClr val="5B9BD5">
                    <a:shade val="50000"/>
                    <a:alpha val="0"/>
                  </a:srgbClr>
                </a:solidFill>
              </a:ln>
              <a:solidFill>
                <a:prstClr val="white">
                  <a:lumMod val="95000"/>
                </a:prstClr>
              </a:solidFill>
              <a:latin typeface="Malgun Gothic" panose="020B0503020000020004" pitchFamily="50" charset="-127"/>
              <a:ea typeface="Malgun Gothic" panose="020B0503020000020004" pitchFamily="50" charset="-127"/>
            </a:endParaRPr>
          </a:p>
        </p:txBody>
      </p:sp>
      <p:grpSp>
        <p:nvGrpSpPr>
          <p:cNvPr id="146" name="Shape 121"/>
          <p:cNvGrpSpPr/>
          <p:nvPr/>
        </p:nvGrpSpPr>
        <p:grpSpPr>
          <a:xfrm>
            <a:off x="9175942" y="1154805"/>
            <a:ext cx="2697397" cy="658505"/>
            <a:chOff x="0" y="0"/>
            <a:chExt cx="2697396" cy="658504"/>
          </a:xfrm>
        </p:grpSpPr>
        <p:pic>
          <p:nvPicPr>
            <p:cNvPr id="140" name="Shape 122" descr="Shape 122"/>
            <p:cNvPicPr>
              <a:picLocks noChangeAspect="1"/>
            </p:cNvPicPr>
            <p:nvPr/>
          </p:nvPicPr>
          <p:blipFill>
            <a:blip r:embed="rId2"/>
            <a:stretch>
              <a:fillRect/>
            </a:stretch>
          </p:blipFill>
          <p:spPr>
            <a:xfrm>
              <a:off x="-1" y="-1"/>
              <a:ext cx="652437" cy="652437"/>
            </a:xfrm>
            <a:prstGeom prst="rect">
              <a:avLst/>
            </a:prstGeom>
            <a:ln w="12700" cap="flat">
              <a:noFill/>
              <a:miter lim="400000"/>
              <a:headEnd/>
              <a:tailEnd/>
            </a:ln>
            <a:effectLst/>
          </p:spPr>
        </p:pic>
        <p:pic>
          <p:nvPicPr>
            <p:cNvPr id="141" name="Shape 123" descr="Shape 123"/>
            <p:cNvPicPr>
              <a:picLocks noChangeAspect="1"/>
            </p:cNvPicPr>
            <p:nvPr/>
          </p:nvPicPr>
          <p:blipFill>
            <a:blip r:embed="rId3"/>
            <a:stretch>
              <a:fillRect/>
            </a:stretch>
          </p:blipFill>
          <p:spPr>
            <a:xfrm>
              <a:off x="2044961" y="3"/>
              <a:ext cx="652436" cy="652437"/>
            </a:xfrm>
            <a:prstGeom prst="rect">
              <a:avLst/>
            </a:prstGeom>
            <a:ln w="12700" cap="flat">
              <a:noFill/>
              <a:miter lim="400000"/>
              <a:headEnd/>
              <a:tailEnd/>
            </a:ln>
            <a:effectLst/>
          </p:spPr>
        </p:pic>
        <p:pic>
          <p:nvPicPr>
            <p:cNvPr id="142" name="Shape 124" descr="Shape 124"/>
            <p:cNvPicPr>
              <a:picLocks noChangeAspect="1"/>
            </p:cNvPicPr>
            <p:nvPr/>
          </p:nvPicPr>
          <p:blipFill>
            <a:blip r:embed="rId3"/>
            <a:stretch>
              <a:fillRect/>
            </a:stretch>
          </p:blipFill>
          <p:spPr>
            <a:xfrm>
              <a:off x="1638100" y="2"/>
              <a:ext cx="652437" cy="652437"/>
            </a:xfrm>
            <a:prstGeom prst="rect">
              <a:avLst/>
            </a:prstGeom>
            <a:ln w="12700" cap="flat">
              <a:noFill/>
              <a:miter lim="400000"/>
              <a:headEnd/>
              <a:tailEnd/>
            </a:ln>
            <a:effectLst/>
          </p:spPr>
        </p:pic>
        <p:pic>
          <p:nvPicPr>
            <p:cNvPr id="143" name="Shape 125" descr="Shape 125"/>
            <p:cNvPicPr>
              <a:picLocks noChangeAspect="1"/>
            </p:cNvPicPr>
            <p:nvPr/>
          </p:nvPicPr>
          <p:blipFill>
            <a:blip r:embed="rId3"/>
            <a:stretch>
              <a:fillRect/>
            </a:stretch>
          </p:blipFill>
          <p:spPr>
            <a:xfrm>
              <a:off x="1231241" y="6068"/>
              <a:ext cx="652436" cy="652437"/>
            </a:xfrm>
            <a:prstGeom prst="rect">
              <a:avLst/>
            </a:prstGeom>
            <a:ln w="12700" cap="flat">
              <a:noFill/>
              <a:miter lim="400000"/>
              <a:headEnd/>
              <a:tailEnd/>
            </a:ln>
            <a:effectLst/>
          </p:spPr>
        </p:pic>
        <p:pic>
          <p:nvPicPr>
            <p:cNvPr id="144" name="Shape 126" descr="Shape 126"/>
            <p:cNvPicPr>
              <a:picLocks noChangeAspect="1"/>
            </p:cNvPicPr>
            <p:nvPr/>
          </p:nvPicPr>
          <p:blipFill>
            <a:blip r:embed="rId3"/>
            <a:stretch>
              <a:fillRect/>
            </a:stretch>
          </p:blipFill>
          <p:spPr>
            <a:xfrm>
              <a:off x="824380" y="1"/>
              <a:ext cx="652437" cy="652437"/>
            </a:xfrm>
            <a:prstGeom prst="rect">
              <a:avLst/>
            </a:prstGeom>
            <a:ln w="12700" cap="flat">
              <a:noFill/>
              <a:miter lim="400000"/>
              <a:headEnd/>
              <a:tailEnd/>
            </a:ln>
            <a:effectLst/>
          </p:spPr>
        </p:pic>
        <p:pic>
          <p:nvPicPr>
            <p:cNvPr id="145" name="Shape 127" descr="Shape 127"/>
            <p:cNvPicPr>
              <a:picLocks noChangeAspect="1"/>
            </p:cNvPicPr>
            <p:nvPr/>
          </p:nvPicPr>
          <p:blipFill>
            <a:blip r:embed="rId3"/>
            <a:stretch>
              <a:fillRect/>
            </a:stretch>
          </p:blipFill>
          <p:spPr>
            <a:xfrm>
              <a:off x="406860" y="0"/>
              <a:ext cx="652436" cy="652437"/>
            </a:xfrm>
            <a:prstGeom prst="rect">
              <a:avLst/>
            </a:prstGeom>
            <a:ln w="12700" cap="flat">
              <a:noFill/>
              <a:miter lim="400000"/>
              <a:headEnd/>
              <a:tailEnd/>
            </a:ln>
            <a:effectLst/>
          </p:spPr>
        </p:pic>
      </p:grpSp>
      <p:pic>
        <p:nvPicPr>
          <p:cNvPr id="147" name="Shape 128" descr="Shape 128"/>
          <p:cNvPicPr>
            <a:picLocks noChangeAspect="1"/>
          </p:cNvPicPr>
          <p:nvPr/>
        </p:nvPicPr>
        <p:blipFill>
          <a:blip r:embed="rId4"/>
          <a:stretch>
            <a:fillRect/>
          </a:stretch>
        </p:blipFill>
        <p:spPr>
          <a:xfrm>
            <a:off x="0" y="14068"/>
            <a:ext cx="1392703" cy="2191126"/>
          </a:xfrm>
          <a:prstGeom prst="rect">
            <a:avLst/>
          </a:prstGeom>
          <a:ln w="12700">
            <a:miter lim="400000"/>
            <a:headEnd/>
            <a:tailEnd/>
          </a:ln>
        </p:spPr>
      </p:pic>
      <p:sp>
        <p:nvSpPr>
          <p:cNvPr id="148" name="Shape 129"/>
          <p:cNvSpPr txBox="1"/>
          <p:nvPr/>
        </p:nvSpPr>
        <p:spPr>
          <a:xfrm>
            <a:off x="393895" y="401745"/>
            <a:ext cx="618980" cy="662901"/>
          </a:xfrm>
          <a:prstGeom prst="rect">
            <a:avLst/>
          </a:prstGeom>
          <a:ln w="12700">
            <a:miter lim="400000"/>
          </a:ln>
        </p:spPr>
        <p:txBody>
          <a:bodyPr lIns="45699" tIns="45699" rIns="45699" bIns="45699">
            <a:spAutoFit/>
          </a:bodyPr>
          <a:lstStyle>
            <a:lvl1pPr algn="ctr">
              <a:defRPr sz="4000" b="1">
                <a:solidFill>
                  <a:srgbClr val="C00000"/>
                </a:solidFill>
                <a:latin typeface="Marker Felt"/>
                <a:ea typeface="Marker Felt"/>
                <a:cs typeface="Marker Felt"/>
                <a:sym typeface="Marker Felt"/>
              </a:defRPr>
            </a:lvl1pPr>
          </a:lstStyle>
          <a:p>
            <a:r>
              <a:t>2</a:t>
            </a:r>
          </a:p>
        </p:txBody>
      </p:sp>
      <p:pic>
        <p:nvPicPr>
          <p:cNvPr id="149" name="Shape 130" descr="Shape 130"/>
          <p:cNvPicPr>
            <a:picLocks noChangeAspect="1"/>
          </p:cNvPicPr>
          <p:nvPr/>
        </p:nvPicPr>
        <p:blipFill>
          <a:blip r:embed="rId2"/>
          <a:stretch>
            <a:fillRect/>
          </a:stretch>
        </p:blipFill>
        <p:spPr>
          <a:xfrm>
            <a:off x="9596653" y="1154805"/>
            <a:ext cx="652436" cy="652436"/>
          </a:xfrm>
          <a:prstGeom prst="rect">
            <a:avLst/>
          </a:prstGeom>
          <a:ln w="12700">
            <a:miter lim="400000"/>
            <a:headEnd/>
            <a:tailEnd/>
          </a:ln>
        </p:spPr>
      </p:pic>
      <p:pic>
        <p:nvPicPr>
          <p:cNvPr id="2" name="그림 1"/>
          <p:cNvPicPr>
            <a:picLocks noChangeAspect="1"/>
          </p:cNvPicPr>
          <p:nvPr/>
        </p:nvPicPr>
        <p:blipFill>
          <a:blip r:embed="rId5"/>
          <a:stretch>
            <a:fillRect/>
          </a:stretch>
        </p:blipFill>
        <p:spPr>
          <a:xfrm>
            <a:off x="11624569" y="1154912"/>
            <a:ext cx="652329" cy="652329"/>
          </a:xfrm>
          <a:prstGeom prst="rect">
            <a:avLst/>
          </a:prstGeom>
        </p:spPr>
      </p:pic>
      <p:sp>
        <p:nvSpPr>
          <p:cNvPr id="17" name="TextBox 16"/>
          <p:cNvSpPr txBox="1"/>
          <p:nvPr/>
        </p:nvSpPr>
        <p:spPr>
          <a:xfrm>
            <a:off x="508783" y="1837461"/>
            <a:ext cx="2499402" cy="461665"/>
          </a:xfrm>
          <a:prstGeom prst="rect">
            <a:avLst/>
          </a:prstGeom>
          <a:noFill/>
        </p:spPr>
        <p:txBody>
          <a:bodyPr wrap="none" rtlCol="0">
            <a:spAutoFit/>
            <a:scene3d>
              <a:camera prst="obliqueBottomRight"/>
              <a:lightRig rig="threePt" dir="t"/>
            </a:scene3d>
          </a:bodyPr>
          <a:lstStyle/>
          <a:p>
            <a:r>
              <a:rPr lang="en-US" altLang="ko-KR" sz="2400" dirty="0" smtClean="0">
                <a:solidFill>
                  <a:srgbClr val="E41E2B"/>
                </a:solidFill>
                <a:latin typeface="Malgun Gothic" panose="020B0503020000020004" pitchFamily="50" charset="-127"/>
                <a:ea typeface="Malgun Gothic" panose="020B0503020000020004" pitchFamily="50" charset="-127"/>
              </a:rPr>
              <a:t> Pricing Strategy</a:t>
            </a:r>
            <a:endParaRPr lang="en-US" altLang="ko-KR" sz="2400" dirty="0" smtClean="0">
              <a:solidFill>
                <a:srgbClr val="E41E2B"/>
              </a:solidFill>
              <a:latin typeface="Malgun Gothic" panose="020B0503020000020004" pitchFamily="50" charset="-127"/>
              <a:ea typeface="Malgun Gothic" panose="020B0503020000020004" pitchFamily="50" charset="-127"/>
            </a:endParaRPr>
          </a:p>
        </p:txBody>
      </p:sp>
      <p:sp>
        <p:nvSpPr>
          <p:cNvPr id="18" name="직사각형 17"/>
          <p:cNvSpPr/>
          <p:nvPr/>
        </p:nvSpPr>
        <p:spPr>
          <a:xfrm>
            <a:off x="1012875" y="2519626"/>
            <a:ext cx="5447325" cy="461665"/>
          </a:xfrm>
          <a:prstGeom prst="rect">
            <a:avLst/>
          </a:prstGeom>
        </p:spPr>
        <p:txBody>
          <a:bodyPr wrap="none">
            <a:spAutoFit/>
          </a:bodyPr>
          <a:lstStyle/>
          <a:p>
            <a:r>
              <a:rPr lang="en-US" altLang="ko-KR" sz="2400" b="1" dirty="0" smtClean="0">
                <a:latin typeface="Malgun Gothic" panose="020B0503020000020004" pitchFamily="50" charset="-127"/>
                <a:ea typeface="Malgun Gothic" panose="020B0503020000020004" pitchFamily="50" charset="-127"/>
              </a:rPr>
              <a:t>Operation-oriented pricing strategy</a:t>
            </a:r>
            <a:endParaRPr lang="en-US" altLang="ko-KR" sz="2400" b="1" dirty="0" smtClean="0">
              <a:latin typeface="Malgun Gothic" panose="020B0503020000020004" pitchFamily="50" charset="-127"/>
              <a:ea typeface="Malgun Gothic" panose="020B0503020000020004" pitchFamily="50" charset="-127"/>
            </a:endParaRPr>
          </a:p>
        </p:txBody>
      </p:sp>
      <p:sp>
        <p:nvSpPr>
          <p:cNvPr id="19" name="직사각형 18"/>
          <p:cNvSpPr/>
          <p:nvPr/>
        </p:nvSpPr>
        <p:spPr>
          <a:xfrm>
            <a:off x="1012875" y="4317282"/>
            <a:ext cx="3825086" cy="461665"/>
          </a:xfrm>
          <a:prstGeom prst="rect">
            <a:avLst/>
          </a:prstGeom>
        </p:spPr>
        <p:txBody>
          <a:bodyPr wrap="none">
            <a:spAutoFit/>
          </a:bodyPr>
          <a:lstStyle/>
          <a:p>
            <a:r>
              <a:rPr lang="en-US" altLang="ko-KR" sz="2400" b="1" dirty="0" smtClean="0">
                <a:latin typeface="Malgun Gothic" panose="020B0503020000020004" pitchFamily="50" charset="-127"/>
                <a:ea typeface="Malgun Gothic" panose="020B0503020000020004" pitchFamily="50" charset="-127"/>
              </a:rPr>
              <a:t>Leadership pricing tactic</a:t>
            </a:r>
            <a:endParaRPr lang="ko-KR" altLang="en-US" sz="2400" b="1" dirty="0">
              <a:latin typeface="Malgun Gothic" panose="020B0503020000020004" pitchFamily="50" charset="-127"/>
              <a:ea typeface="Malgun Gothic" panose="020B0503020000020004" pitchFamily="50" charset="-127"/>
            </a:endParaRPr>
          </a:p>
        </p:txBody>
      </p:sp>
      <p:sp>
        <p:nvSpPr>
          <p:cNvPr id="20" name="직사각형 19"/>
          <p:cNvSpPr/>
          <p:nvPr/>
        </p:nvSpPr>
        <p:spPr>
          <a:xfrm>
            <a:off x="1036694" y="3117786"/>
            <a:ext cx="9594293" cy="400110"/>
          </a:xfrm>
          <a:prstGeom prst="rect">
            <a:avLst/>
          </a:prstGeom>
        </p:spPr>
        <p:txBody>
          <a:bodyPr wrap="none">
            <a:spAutoFit/>
          </a:bodyPr>
          <a:lstStyle/>
          <a:p>
            <a:r>
              <a:rPr lang="en-US" altLang="ko-KR" sz="2000" dirty="0" smtClean="0">
                <a:latin typeface="Malgun Gothic" panose="020B0503020000020004" pitchFamily="50" charset="-127"/>
                <a:ea typeface="Malgun Gothic" panose="020B0503020000020004" pitchFamily="50" charset="-127"/>
              </a:rPr>
              <a:t>Price variations to match the supply and demand in a particular regional market</a:t>
            </a:r>
            <a:endParaRPr lang="en-US" altLang="ko-KR" sz="2000" dirty="0" smtClean="0">
              <a:latin typeface="Malgun Gothic" panose="020B0503020000020004" pitchFamily="50" charset="-127"/>
              <a:ea typeface="Malgun Gothic" panose="020B0503020000020004" pitchFamily="50" charset="-127"/>
            </a:endParaRPr>
          </a:p>
        </p:txBody>
      </p:sp>
      <p:sp>
        <p:nvSpPr>
          <p:cNvPr id="21" name="직사각형 20"/>
          <p:cNvSpPr/>
          <p:nvPr/>
        </p:nvSpPr>
        <p:spPr>
          <a:xfrm>
            <a:off x="1036694" y="4883741"/>
            <a:ext cx="8400056" cy="400110"/>
          </a:xfrm>
          <a:prstGeom prst="rect">
            <a:avLst/>
          </a:prstGeom>
        </p:spPr>
        <p:txBody>
          <a:bodyPr wrap="none">
            <a:spAutoFit/>
          </a:bodyPr>
          <a:lstStyle/>
          <a:p>
            <a:r>
              <a:rPr lang="en-US" altLang="ko-KR" sz="2000" dirty="0" smtClean="0">
                <a:latin typeface="Malgun Gothic" panose="020B0503020000020004" pitchFamily="50" charset="-127"/>
                <a:ea typeface="Malgun Gothic" panose="020B0503020000020004" pitchFamily="50" charset="-127"/>
              </a:rPr>
              <a:t>Market leadership, distribution efficiency, and promotional capabilities</a:t>
            </a:r>
            <a:endParaRPr lang="en-US" altLang="ko-KR" sz="2000" dirty="0" smtClean="0">
              <a:latin typeface="Malgun Gothic" panose="020B0503020000020004" pitchFamily="50" charset="-127"/>
              <a:ea typeface="Malgun Gothic" panose="020B0503020000020004" pitchFamily="50" charset="-127"/>
            </a:endParaRPr>
          </a:p>
        </p:txBody>
      </p:sp>
      <p:sp>
        <p:nvSpPr>
          <p:cNvPr id="22" name="직사각형 21"/>
          <p:cNvSpPr/>
          <p:nvPr/>
        </p:nvSpPr>
        <p:spPr>
          <a:xfrm>
            <a:off x="1036694" y="3682274"/>
            <a:ext cx="9643987" cy="400110"/>
          </a:xfrm>
          <a:prstGeom prst="rect">
            <a:avLst/>
          </a:prstGeom>
        </p:spPr>
        <p:txBody>
          <a:bodyPr wrap="none">
            <a:spAutoFit/>
          </a:bodyPr>
          <a:lstStyle/>
          <a:p>
            <a:r>
              <a:rPr lang="en-US" altLang="ko-KR" sz="2000" dirty="0" smtClean="0">
                <a:latin typeface="Malgun Gothic" panose="020B0503020000020004" pitchFamily="50" charset="-127"/>
                <a:ea typeface="Malgun Gothic" panose="020B0503020000020004" pitchFamily="50" charset="-127"/>
              </a:rPr>
              <a:t>Profit-oriented pricing through optimization of mass production and distribution</a:t>
            </a:r>
            <a:endParaRPr lang="en-US" altLang="ko-KR" sz="2000" dirty="0" smtClean="0">
              <a:latin typeface="Malgun Gothic" panose="020B0503020000020004" pitchFamily="50" charset="-127"/>
              <a:ea typeface="Malgun Gothic" panose="020B0503020000020004" pitchFamily="50" charset="-127"/>
            </a:endParaRPr>
          </a:p>
        </p:txBody>
      </p:sp>
      <p:sp>
        <p:nvSpPr>
          <p:cNvPr id="23" name="직사각형 22"/>
          <p:cNvSpPr/>
          <p:nvPr/>
        </p:nvSpPr>
        <p:spPr>
          <a:xfrm>
            <a:off x="1036694" y="5396313"/>
            <a:ext cx="6901248" cy="400110"/>
          </a:xfrm>
          <a:prstGeom prst="rect">
            <a:avLst/>
          </a:prstGeom>
        </p:spPr>
        <p:txBody>
          <a:bodyPr wrap="none">
            <a:spAutoFit/>
          </a:bodyPr>
          <a:lstStyle/>
          <a:p>
            <a:r>
              <a:rPr lang="en-US" altLang="ko-KR" sz="2000" dirty="0" smtClean="0">
                <a:latin typeface="Malgun Gothic" panose="020B0503020000020004" pitchFamily="50" charset="-127"/>
                <a:ea typeface="Malgun Gothic" panose="020B0503020000020004" pitchFamily="50" charset="-127"/>
              </a:rPr>
              <a:t>Oligopoly – Coca-Cola and Pepsi are the dominant player</a:t>
            </a:r>
            <a:endParaRPr lang="en-US" altLang="ko-KR" sz="2000" dirty="0" smtClean="0">
              <a:latin typeface="Malgun Gothic" panose="020B0503020000020004" pitchFamily="50" charset="-127"/>
              <a:ea typeface="Malgun Gothic" panose="020B0503020000020004" pitchFamily="50" charset="-127"/>
            </a:endParaRPr>
          </a:p>
        </p:txBody>
      </p:sp>
      <p:sp>
        <p:nvSpPr>
          <p:cNvPr id="24" name="TextBox 23"/>
          <p:cNvSpPr txBox="1"/>
          <p:nvPr/>
        </p:nvSpPr>
        <p:spPr>
          <a:xfrm>
            <a:off x="4649862" y="1191130"/>
            <a:ext cx="4140877" cy="646331"/>
          </a:xfrm>
          <a:prstGeom prst="rect">
            <a:avLst/>
          </a:prstGeom>
          <a:noFill/>
        </p:spPr>
        <p:txBody>
          <a:bodyPr wrap="none" rtlCol="0">
            <a:spAutoFit/>
            <a:scene3d>
              <a:camera prst="obliqueBottomRight"/>
              <a:lightRig rig="threePt" dir="t"/>
            </a:scene3d>
          </a:bodyPr>
          <a:lstStyle/>
          <a:p>
            <a:r>
              <a:rPr lang="en-US" altLang="ko-KR" sz="3600" b="1" dirty="0" smtClean="0">
                <a:solidFill>
                  <a:srgbClr val="E41E2B"/>
                </a:solidFill>
                <a:latin typeface="Malgun Gothic" panose="020B0503020000020004" pitchFamily="50" charset="-127"/>
                <a:ea typeface="Malgun Gothic" panose="020B0503020000020004" pitchFamily="50" charset="-127"/>
              </a:rPr>
              <a:t>4P Marketing Mix</a:t>
            </a:r>
            <a:endParaRPr lang="en-US" altLang="ko-KR" sz="3600" b="1" dirty="0" smtClean="0">
              <a:solidFill>
                <a:srgbClr val="E41E2B"/>
              </a:solidFill>
              <a:latin typeface="Malgun Gothic" panose="020B0503020000020004" pitchFamily="50" charset="-127"/>
              <a:ea typeface="Malgun Gothic" panose="020B0503020000020004" pitchFamily="50" charset="-127"/>
            </a:endParaRPr>
          </a:p>
        </p:txBody>
      </p:sp>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직선 연결선 8"/>
          <p:cNvCxnSpPr/>
          <p:nvPr/>
        </p:nvCxnSpPr>
        <p:spPr>
          <a:xfrm>
            <a:off x="4559935" y="2143125"/>
            <a:ext cx="3072130" cy="1905"/>
          </a:xfrm>
          <a:prstGeom prst="line">
            <a:avLst/>
          </a:prstGeom>
          <a:effectLst>
            <a:outerShdw blurRad="50800" dist="38100" dir="2700000" sx="101000" sy="101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cxnSp>
        <p:nvCxnSpPr>
          <p:cNvPr id="10" name="직선 연결선 9"/>
          <p:cNvCxnSpPr/>
          <p:nvPr/>
        </p:nvCxnSpPr>
        <p:spPr>
          <a:xfrm>
            <a:off x="4559935" y="4926965"/>
            <a:ext cx="3072130" cy="1905"/>
          </a:xfrm>
          <a:prstGeom prst="line">
            <a:avLst/>
          </a:prstGeom>
          <a:effectLst>
            <a:outerShdw blurRad="50800" dist="38100" dir="2700000" sx="101000" sy="101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3685304" y="2144395"/>
            <a:ext cx="5001490" cy="1200329"/>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defRPr/>
            </a:pPr>
            <a:r>
              <a:rPr lang="en-US" altLang="ko-KR" sz="3600" kern="1200" dirty="0" smtClean="0">
                <a:solidFill>
                  <a:srgbClr val="E60012"/>
                </a:solidFill>
                <a:latin typeface="Malgun Gothic" panose="020B0503020000020004" pitchFamily="50" charset="-127"/>
                <a:ea typeface="Malgun Gothic" panose="020B0503020000020004" pitchFamily="50" charset="-127"/>
              </a:rPr>
              <a:t>STANDARDIZATION</a:t>
            </a:r>
            <a:endParaRPr lang="en-US" altLang="ko-KR" sz="3600" kern="1200" dirty="0" smtClean="0">
              <a:solidFill>
                <a:srgbClr val="E60012"/>
              </a:solidFill>
              <a:latin typeface="Malgun Gothic" panose="020B0503020000020004" pitchFamily="50" charset="-127"/>
              <a:ea typeface="Malgun Gothic" panose="020B0503020000020004" pitchFamily="50" charset="-127"/>
            </a:endParaRPr>
          </a:p>
          <a:p>
            <a:pPr marL="0" marR="0" lvl="0" indent="0" algn="ctr" defTabSz="914400" rtl="0" eaLnBrk="1" fontAlgn="auto" latinLnBrk="1" hangingPunct="1">
              <a:lnSpc>
                <a:spcPct val="100000"/>
              </a:lnSpc>
              <a:spcBef>
                <a:spcPts val="0"/>
              </a:spcBef>
              <a:spcAft>
                <a:spcPts val="0"/>
              </a:spcAft>
              <a:buClrTx/>
              <a:buSzTx/>
              <a:buFontTx/>
              <a:buNone/>
              <a:defRPr/>
            </a:pPr>
            <a:r>
              <a:rPr kumimoji="0" lang="en-US" altLang="ko-KR" sz="3600" b="0" i="0" u="none" strike="noStrike" kern="1200" cap="none" spc="0" normalizeH="0" baseline="0" noProof="0" dirty="0" smtClean="0">
                <a:ln>
                  <a:noFill/>
                </a:ln>
                <a:solidFill>
                  <a:srgbClr val="E60012"/>
                </a:solidFill>
                <a:effectLst/>
                <a:uLnTx/>
                <a:uFillTx/>
                <a:latin typeface="Malgun Gothic" panose="020B0503020000020004" pitchFamily="50" charset="-127"/>
                <a:ea typeface="Malgun Gothic" panose="020B0503020000020004" pitchFamily="50" charset="-127"/>
                <a:cs typeface="+mj-cs"/>
                <a:sym typeface="Arial" panose="020B0604020202020204"/>
              </a:rPr>
              <a:t>LOCALIZATION</a:t>
            </a:r>
            <a:endParaRPr kumimoji="0" lang="en-US" altLang="ko-KR" sz="3600" b="0" i="0" u="none" strike="noStrike" kern="1200" cap="none" spc="0" normalizeH="0" baseline="0" noProof="0" dirty="0" smtClean="0">
              <a:ln>
                <a:noFill/>
              </a:ln>
              <a:solidFill>
                <a:srgbClr val="E60012"/>
              </a:solidFill>
              <a:effectLst/>
              <a:uLnTx/>
              <a:uFillTx/>
              <a:latin typeface="Malgun Gothic" panose="020B0503020000020004" pitchFamily="50" charset="-127"/>
              <a:ea typeface="Malgun Gothic" panose="020B0503020000020004" pitchFamily="50" charset="-127"/>
              <a:cs typeface="+mj-cs"/>
              <a:sym typeface="Arial" panose="020B0604020202020204"/>
            </a:endParaRPr>
          </a:p>
        </p:txBody>
      </p:sp>
      <p:pic>
        <p:nvPicPr>
          <p:cNvPr id="3" name="그림 2"/>
          <p:cNvPicPr>
            <a:picLocks noChangeAspect="1"/>
          </p:cNvPicPr>
          <p:nvPr/>
        </p:nvPicPr>
        <p:blipFill>
          <a:blip r:embed="rId1"/>
          <a:stretch>
            <a:fillRect/>
          </a:stretch>
        </p:blipFill>
        <p:spPr>
          <a:xfrm>
            <a:off x="4958997" y="3412318"/>
            <a:ext cx="2274005" cy="128027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10" name="제목 1"/>
          <p:cNvSpPr txBox="1"/>
          <p:nvPr/>
        </p:nvSpPr>
        <p:spPr>
          <a:xfrm>
            <a:off x="243495" y="590825"/>
            <a:ext cx="6251898" cy="1076325"/>
          </a:xfrm>
          <a:prstGeom prst="rect">
            <a:avLst/>
          </a:prstGeom>
        </p:spPr>
        <p:txBody>
          <a:bodyPr vert="horz" lIns="121920" tIns="60960" rIns="121920" bIns="60960" rtlCol="0" anchor="ctr">
            <a:noAutofit/>
          </a:bodyPr>
          <a:lstStyle/>
          <a:p>
            <a:pPr marL="0" marR="0" lvl="0" indent="0" algn="l" defTabSz="1219200" rtl="0" eaLnBrk="1" fontAlgn="auto" latinLnBrk="1" hangingPunct="1">
              <a:lnSpc>
                <a:spcPct val="100000"/>
              </a:lnSpc>
              <a:spcBef>
                <a:spcPct val="0"/>
              </a:spcBef>
              <a:spcAft>
                <a:spcPts val="0"/>
              </a:spcAft>
              <a:buClrTx/>
              <a:buSzTx/>
              <a:buFontTx/>
              <a:buNone/>
              <a:defRPr/>
            </a:pPr>
            <a:r>
              <a:rPr lang="en-US" altLang="ko-KR" sz="9600" kern="1200" noProof="0" dirty="0">
                <a:solidFill>
                  <a:prstClr val="white"/>
                </a:solidFill>
                <a:latin typeface="+mj-ea"/>
                <a:cs typeface="+mn-cs"/>
              </a:rPr>
              <a:t>C</a:t>
            </a:r>
            <a:r>
              <a:rPr kumimoji="0" lang="en-US" altLang="ko-KR" sz="9600" b="0" i="0" u="none" strike="noStrike" kern="1200" cap="none" spc="0" normalizeH="0" baseline="0" noProof="0" dirty="0" smtClean="0">
                <a:ln>
                  <a:noFill/>
                </a:ln>
                <a:solidFill>
                  <a:prstClr val="white"/>
                </a:solidFill>
                <a:effectLst/>
                <a:uLnTx/>
                <a:uFillTx/>
                <a:latin typeface="+mj-ea"/>
                <a:cs typeface="+mn-cs"/>
              </a:rPr>
              <a:t>ontents</a:t>
            </a:r>
            <a:endParaRPr kumimoji="0" lang="en-US" altLang="ko-KR" sz="9600" b="0" i="0" u="none" strike="noStrike" kern="1200" cap="none" spc="0" normalizeH="0" baseline="0" noProof="0" dirty="0">
              <a:ln>
                <a:noFill/>
              </a:ln>
              <a:solidFill>
                <a:prstClr val="white"/>
              </a:solidFill>
              <a:effectLst/>
              <a:uLnTx/>
              <a:uFillTx/>
              <a:latin typeface="+mj-ea"/>
              <a:cs typeface="+mn-cs"/>
            </a:endParaRPr>
          </a:p>
        </p:txBody>
      </p:sp>
      <p:sp>
        <p:nvSpPr>
          <p:cNvPr id="2" name="직사각형 1"/>
          <p:cNvSpPr/>
          <p:nvPr/>
        </p:nvSpPr>
        <p:spPr>
          <a:xfrm>
            <a:off x="5880" y="1709070"/>
            <a:ext cx="9498330" cy="162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white"/>
              </a:solidFill>
              <a:effectLst/>
              <a:uLnTx/>
              <a:uFillTx/>
              <a:latin typeface="+mj-ea"/>
              <a:ea typeface="+mj-ea"/>
              <a:cs typeface="+mn-cs"/>
            </a:endParaRPr>
          </a:p>
        </p:txBody>
      </p:sp>
      <p:sp>
        <p:nvSpPr>
          <p:cNvPr id="3" name="TextBox 2"/>
          <p:cNvSpPr txBox="1"/>
          <p:nvPr/>
        </p:nvSpPr>
        <p:spPr>
          <a:xfrm>
            <a:off x="492378" y="2152070"/>
            <a:ext cx="6830520" cy="1323439"/>
          </a:xfrm>
          <a:prstGeom prst="rect">
            <a:avLst/>
          </a:prstGeom>
          <a:noFill/>
          <a:ln>
            <a:noFill/>
          </a:ln>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en-US" altLang="ko-KR" sz="4000" b="0" i="0" u="none" strike="noStrike" kern="1200" cap="none" spc="0" normalizeH="0" baseline="0" noProof="0" dirty="0" smtClean="0">
                <a:ln>
                  <a:solidFill>
                    <a:srgbClr val="5B9BD5">
                      <a:shade val="50000"/>
                      <a:alpha val="0"/>
                    </a:srgbClr>
                  </a:solidFill>
                </a:ln>
                <a:solidFill>
                  <a:prstClr val="white">
                    <a:lumMod val="95000"/>
                  </a:prstClr>
                </a:solidFill>
                <a:effectLst/>
                <a:uLnTx/>
                <a:uFillTx/>
                <a:latin typeface="+mj-ea"/>
                <a:cs typeface="+mn-cs"/>
              </a:rPr>
              <a:t>1. About Coca</a:t>
            </a:r>
            <a:r>
              <a:rPr lang="en-US" altLang="ko-KR" sz="4000" kern="1200" dirty="0">
                <a:ln>
                  <a:solidFill>
                    <a:srgbClr val="5B9BD5">
                      <a:shade val="50000"/>
                      <a:alpha val="0"/>
                    </a:srgbClr>
                  </a:solidFill>
                </a:ln>
                <a:solidFill>
                  <a:prstClr val="white">
                    <a:lumMod val="95000"/>
                  </a:prstClr>
                </a:solidFill>
                <a:latin typeface="+mj-ea"/>
                <a:cs typeface="+mn-cs"/>
              </a:rPr>
              <a:t>-</a:t>
            </a:r>
            <a:r>
              <a:rPr kumimoji="0" lang="en-US" altLang="ko-KR" sz="4000" b="0" i="0" u="none" strike="noStrike" kern="1200" cap="none" spc="0" normalizeH="0" noProof="0" dirty="0" smtClean="0">
                <a:ln>
                  <a:solidFill>
                    <a:srgbClr val="5B9BD5">
                      <a:shade val="50000"/>
                      <a:alpha val="0"/>
                    </a:srgbClr>
                  </a:solidFill>
                </a:ln>
                <a:solidFill>
                  <a:prstClr val="white">
                    <a:lumMod val="95000"/>
                  </a:prstClr>
                </a:solidFill>
                <a:effectLst/>
                <a:uLnTx/>
                <a:uFillTx/>
                <a:latin typeface="+mj-ea"/>
                <a:cs typeface="+mn-cs"/>
              </a:rPr>
              <a:t>Cola</a:t>
            </a:r>
            <a:endParaRPr kumimoji="0" lang="en-US" altLang="ko-KR" sz="4000" b="0" i="0" u="none" strike="noStrike" kern="1200" cap="none" spc="0" normalizeH="0" baseline="0" noProof="0" dirty="0" smtClean="0">
              <a:ln>
                <a:solidFill>
                  <a:srgbClr val="5B9BD5">
                    <a:shade val="50000"/>
                    <a:alpha val="0"/>
                  </a:srgbClr>
                </a:solidFill>
              </a:ln>
              <a:solidFill>
                <a:prstClr val="white">
                  <a:lumMod val="95000"/>
                </a:prstClr>
              </a:solidFill>
              <a:effectLst/>
              <a:uLnTx/>
              <a:uFillTx/>
              <a:latin typeface="+mj-ea"/>
              <a:cs typeface="+mn-cs"/>
            </a:endParaRPr>
          </a:p>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4000" b="0" i="0" u="none" strike="noStrike" kern="1200" cap="none" spc="0" normalizeH="0" baseline="0" noProof="0" dirty="0">
              <a:ln>
                <a:noFill/>
              </a:ln>
              <a:solidFill>
                <a:prstClr val="black"/>
              </a:solidFill>
              <a:effectLst/>
              <a:uLnTx/>
              <a:uFillTx/>
              <a:latin typeface="+mj-ea"/>
              <a:cs typeface="+mn-cs"/>
            </a:endParaRPr>
          </a:p>
        </p:txBody>
      </p:sp>
      <p:sp>
        <p:nvSpPr>
          <p:cNvPr id="6" name="TextBox 5"/>
          <p:cNvSpPr txBox="1"/>
          <p:nvPr/>
        </p:nvSpPr>
        <p:spPr>
          <a:xfrm>
            <a:off x="517938" y="2813740"/>
            <a:ext cx="7877914" cy="1323340"/>
          </a:xfrm>
          <a:prstGeom prst="rect">
            <a:avLst/>
          </a:prstGeom>
          <a:noFill/>
          <a:ln>
            <a:noFill/>
          </a:ln>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en-US" altLang="ko-KR" sz="4000" b="0" i="0" u="none" strike="noStrike" kern="1200" cap="none" spc="0" normalizeH="0" baseline="0" noProof="0" dirty="0">
                <a:ln>
                  <a:solidFill>
                    <a:srgbClr val="5B9BD5">
                      <a:shade val="50000"/>
                      <a:alpha val="0"/>
                    </a:srgbClr>
                  </a:solidFill>
                </a:ln>
                <a:solidFill>
                  <a:prstClr val="white">
                    <a:lumMod val="95000"/>
                  </a:prstClr>
                </a:solidFill>
                <a:effectLst/>
                <a:uLnTx/>
                <a:uFillTx/>
                <a:latin typeface="+mj-ea"/>
                <a:cs typeface="+mn-cs"/>
              </a:rPr>
              <a:t>2</a:t>
            </a:r>
            <a:r>
              <a:rPr kumimoji="0" lang="en-US" altLang="ko-KR" sz="4000" b="0" i="0" u="none" strike="noStrike" kern="1200" cap="none" spc="0" normalizeH="0" baseline="0" noProof="0" dirty="0" smtClean="0">
                <a:ln>
                  <a:solidFill>
                    <a:srgbClr val="5B9BD5">
                      <a:shade val="50000"/>
                      <a:alpha val="0"/>
                    </a:srgbClr>
                  </a:solidFill>
                </a:ln>
                <a:solidFill>
                  <a:prstClr val="white">
                    <a:lumMod val="95000"/>
                  </a:prstClr>
                </a:solidFill>
                <a:effectLst/>
                <a:uLnTx/>
                <a:uFillTx/>
                <a:latin typeface="+mj-ea"/>
                <a:cs typeface="+mn-cs"/>
              </a:rPr>
              <a:t>. Marketing Implications</a:t>
            </a:r>
            <a:endParaRPr kumimoji="0" lang="en-US" altLang="ko-KR" sz="4000" b="0" i="0" u="none" strike="noStrike" kern="1200" cap="none" spc="0" normalizeH="0" baseline="0" noProof="0" dirty="0" smtClean="0">
              <a:ln>
                <a:solidFill>
                  <a:srgbClr val="5B9BD5">
                    <a:shade val="50000"/>
                    <a:alpha val="0"/>
                  </a:srgbClr>
                </a:solidFill>
              </a:ln>
              <a:solidFill>
                <a:prstClr val="white">
                  <a:lumMod val="95000"/>
                </a:prstClr>
              </a:solidFill>
              <a:effectLst/>
              <a:uLnTx/>
              <a:uFillTx/>
              <a:latin typeface="+mj-ea"/>
              <a:cs typeface="+mn-cs"/>
            </a:endParaRPr>
          </a:p>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4000" b="0" i="0" u="none" strike="noStrike" kern="1200" cap="none" spc="0" normalizeH="0" baseline="0" noProof="0" dirty="0">
              <a:ln>
                <a:noFill/>
              </a:ln>
              <a:solidFill>
                <a:prstClr val="black"/>
              </a:solidFill>
              <a:effectLst/>
              <a:uLnTx/>
              <a:uFillTx/>
              <a:latin typeface="+mj-ea"/>
              <a:cs typeface="+mn-cs"/>
            </a:endParaRPr>
          </a:p>
        </p:txBody>
      </p:sp>
      <p:sp>
        <p:nvSpPr>
          <p:cNvPr id="7" name="TextBox 6"/>
          <p:cNvSpPr txBox="1"/>
          <p:nvPr/>
        </p:nvSpPr>
        <p:spPr>
          <a:xfrm>
            <a:off x="526244" y="3475410"/>
            <a:ext cx="10099961" cy="707886"/>
          </a:xfrm>
          <a:prstGeom prst="rect">
            <a:avLst/>
          </a:prstGeom>
          <a:noFill/>
          <a:ln>
            <a:noFill/>
          </a:ln>
        </p:spPr>
        <p:txBody>
          <a:bodyPr wrap="square" rtlCol="0">
            <a:spAutoFit/>
          </a:bodyPr>
          <a:lstStyle/>
          <a:p>
            <a:pPr lvl="0" latinLnBrk="1" hangingPunct="1"/>
            <a:r>
              <a:rPr lang="en-US" altLang="ko-KR" sz="4000" kern="1200" dirty="0" smtClean="0">
                <a:ln>
                  <a:solidFill>
                    <a:srgbClr val="5B9BD5">
                      <a:shade val="50000"/>
                      <a:alpha val="0"/>
                    </a:srgbClr>
                  </a:solidFill>
                </a:ln>
                <a:solidFill>
                  <a:prstClr val="white">
                    <a:lumMod val="95000"/>
                  </a:prstClr>
                </a:solidFill>
                <a:latin typeface="+mj-ea"/>
                <a:cs typeface="+mn-cs"/>
              </a:rPr>
              <a:t>3. Standardization &amp; localization </a:t>
            </a:r>
            <a:r>
              <a:rPr lang="en-US" altLang="ko-KR" sz="4000" kern="1200" dirty="0">
                <a:ln>
                  <a:solidFill>
                    <a:srgbClr val="5B9BD5">
                      <a:shade val="50000"/>
                      <a:alpha val="0"/>
                    </a:srgbClr>
                  </a:solidFill>
                </a:ln>
                <a:solidFill>
                  <a:prstClr val="white">
                    <a:lumMod val="95000"/>
                  </a:prstClr>
                </a:solidFill>
                <a:latin typeface="+mj-ea"/>
                <a:cs typeface="+mn-cs"/>
              </a:rPr>
              <a:t>strategy</a:t>
            </a:r>
            <a:endParaRPr lang="en-US" altLang="ko-KR" sz="4000" kern="1200" dirty="0">
              <a:ln>
                <a:solidFill>
                  <a:srgbClr val="5B9BD5">
                    <a:shade val="50000"/>
                    <a:alpha val="0"/>
                  </a:srgbClr>
                </a:solidFill>
              </a:ln>
              <a:solidFill>
                <a:prstClr val="white">
                  <a:lumMod val="95000"/>
                </a:prstClr>
              </a:solidFill>
              <a:latin typeface="+mj-ea"/>
              <a:cs typeface="+mn-cs"/>
            </a:endParaRPr>
          </a:p>
        </p:txBody>
      </p:sp>
      <p:sp>
        <p:nvSpPr>
          <p:cNvPr id="8" name="TextBox 7"/>
          <p:cNvSpPr txBox="1"/>
          <p:nvPr/>
        </p:nvSpPr>
        <p:spPr>
          <a:xfrm>
            <a:off x="150437" y="4076755"/>
            <a:ext cx="8960763" cy="1323439"/>
          </a:xfrm>
          <a:prstGeom prst="rect">
            <a:avLst/>
          </a:prstGeom>
          <a:noFill/>
          <a:ln>
            <a:noFill/>
          </a:ln>
        </p:spPr>
        <p:txBody>
          <a:bodyPr wrap="square" rtlCol="0">
            <a:spAutoFit/>
          </a:bodyPr>
          <a:lstStyle/>
          <a:p>
            <a:pPr lvl="0" latinLnBrk="1" hangingPunct="1"/>
            <a:r>
              <a:rPr kumimoji="0" lang="en-US" altLang="ko-KR" sz="4000" b="0" i="0" u="none" strike="noStrike" kern="1200" cap="none" spc="0" normalizeH="0" baseline="0" noProof="0" dirty="0" smtClean="0">
                <a:ln>
                  <a:solidFill>
                    <a:srgbClr val="5B9BD5">
                      <a:shade val="50000"/>
                      <a:alpha val="0"/>
                    </a:srgbClr>
                  </a:solidFill>
                </a:ln>
                <a:solidFill>
                  <a:prstClr val="white">
                    <a:lumMod val="95000"/>
                  </a:prstClr>
                </a:solidFill>
                <a:effectLst/>
                <a:uLnTx/>
                <a:uFillTx/>
                <a:latin typeface="+mj-ea"/>
                <a:cs typeface="+mn-cs"/>
              </a:rPr>
              <a:t>  </a:t>
            </a:r>
            <a:r>
              <a:rPr lang="en-US" altLang="ko-KR" sz="4000" kern="1200" dirty="0" smtClean="0">
                <a:ln>
                  <a:solidFill>
                    <a:srgbClr val="5B9BD5">
                      <a:shade val="50000"/>
                      <a:alpha val="0"/>
                    </a:srgbClr>
                  </a:solidFill>
                </a:ln>
                <a:solidFill>
                  <a:prstClr val="white">
                    <a:lumMod val="95000"/>
                  </a:prstClr>
                </a:solidFill>
                <a:latin typeface="+mj-ea"/>
                <a:cs typeface="+mn-cs"/>
              </a:rPr>
              <a:t>4</a:t>
            </a:r>
            <a:r>
              <a:rPr lang="en-US" altLang="ko-KR" sz="4000" kern="1200" dirty="0">
                <a:ln>
                  <a:solidFill>
                    <a:srgbClr val="5B9BD5">
                      <a:shade val="50000"/>
                      <a:alpha val="0"/>
                    </a:srgbClr>
                  </a:solidFill>
                </a:ln>
                <a:solidFill>
                  <a:prstClr val="white">
                    <a:lumMod val="95000"/>
                  </a:prstClr>
                </a:solidFill>
                <a:latin typeface="+mj-ea"/>
                <a:cs typeface="+mn-cs"/>
              </a:rPr>
              <a:t>. Australia’s success &amp;</a:t>
            </a:r>
            <a:r>
              <a:rPr lang="en-US" altLang="ko-KR" sz="4000" kern="1200" dirty="0" smtClean="0">
                <a:ln>
                  <a:solidFill>
                    <a:srgbClr val="5B9BD5">
                      <a:shade val="50000"/>
                      <a:alpha val="0"/>
                    </a:srgbClr>
                  </a:solidFill>
                </a:ln>
                <a:solidFill>
                  <a:prstClr val="white">
                    <a:lumMod val="95000"/>
                  </a:prstClr>
                </a:solidFill>
                <a:latin typeface="+mj-ea"/>
                <a:cs typeface="+mn-cs"/>
              </a:rPr>
              <a:t> </a:t>
            </a:r>
            <a:r>
              <a:rPr lang="en-US" altLang="ko-KR" sz="4000" kern="1200" dirty="0">
                <a:ln>
                  <a:solidFill>
                    <a:srgbClr val="5B9BD5">
                      <a:shade val="50000"/>
                      <a:alpha val="0"/>
                    </a:srgbClr>
                  </a:solidFill>
                </a:ln>
                <a:solidFill>
                  <a:prstClr val="white">
                    <a:lumMod val="95000"/>
                  </a:prstClr>
                </a:solidFill>
                <a:latin typeface="+mj-ea"/>
                <a:cs typeface="+mn-cs"/>
              </a:rPr>
              <a:t>failure</a:t>
            </a:r>
            <a:endParaRPr lang="en-US" altLang="ko-KR" sz="4000" kern="1200" dirty="0">
              <a:ln>
                <a:solidFill>
                  <a:srgbClr val="5B9BD5">
                    <a:shade val="50000"/>
                    <a:alpha val="0"/>
                  </a:srgbClr>
                </a:solidFill>
              </a:ln>
              <a:solidFill>
                <a:prstClr val="white">
                  <a:lumMod val="95000"/>
                </a:prstClr>
              </a:solidFill>
              <a:latin typeface="+mj-ea"/>
              <a:cs typeface="+mn-cs"/>
            </a:endParaRPr>
          </a:p>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4000" b="0" i="0" u="none" strike="noStrike" kern="1200" cap="none" spc="0" normalizeH="0" baseline="0" noProof="0" dirty="0">
              <a:ln>
                <a:noFill/>
              </a:ln>
              <a:solidFill>
                <a:prstClr val="black"/>
              </a:solidFill>
              <a:effectLst/>
              <a:uLnTx/>
              <a:uFillTx/>
              <a:latin typeface="+mj-ea"/>
              <a:cs typeface="+mn-cs"/>
            </a:endParaRPr>
          </a:p>
        </p:txBody>
      </p:sp>
      <p:sp>
        <p:nvSpPr>
          <p:cNvPr id="9" name="TextBox 8"/>
          <p:cNvSpPr txBox="1"/>
          <p:nvPr/>
        </p:nvSpPr>
        <p:spPr>
          <a:xfrm>
            <a:off x="550205" y="5328340"/>
            <a:ext cx="7845647" cy="1938992"/>
          </a:xfrm>
          <a:prstGeom prst="rect">
            <a:avLst/>
          </a:prstGeom>
          <a:noFill/>
          <a:ln>
            <a:noFill/>
          </a:ln>
        </p:spPr>
        <p:txBody>
          <a:bodyPr wrap="square" rtlCol="0">
            <a:spAutoFit/>
          </a:bodyPr>
          <a:lstStyle/>
          <a:p>
            <a:pPr lvl="0" latinLnBrk="1" hangingPunct="1"/>
            <a:r>
              <a:rPr lang="en-US" altLang="ko-KR" sz="4000" kern="1200" dirty="0" smtClean="0">
                <a:ln>
                  <a:solidFill>
                    <a:srgbClr val="5B9BD5">
                      <a:shade val="50000"/>
                      <a:alpha val="0"/>
                    </a:srgbClr>
                  </a:solidFill>
                </a:ln>
                <a:solidFill>
                  <a:prstClr val="white">
                    <a:lumMod val="95000"/>
                  </a:prstClr>
                </a:solidFill>
                <a:latin typeface="+mj-ea"/>
                <a:cs typeface="+mn-cs"/>
              </a:rPr>
              <a:t>6. SWOT analysis</a:t>
            </a:r>
            <a:endParaRPr lang="en-US" altLang="ko-KR" sz="4000" kern="1200" dirty="0" smtClean="0">
              <a:ln>
                <a:solidFill>
                  <a:srgbClr val="5B9BD5">
                    <a:shade val="50000"/>
                    <a:alpha val="0"/>
                  </a:srgbClr>
                </a:solidFill>
              </a:ln>
              <a:solidFill>
                <a:prstClr val="white">
                  <a:lumMod val="95000"/>
                </a:prstClr>
              </a:solidFill>
              <a:latin typeface="+mj-ea"/>
              <a:cs typeface="+mn-cs"/>
            </a:endParaRPr>
          </a:p>
          <a:p>
            <a:pPr latinLnBrk="1" hangingPunct="1"/>
            <a:r>
              <a:rPr lang="en-US" altLang="ko-KR" sz="4000" kern="1200" dirty="0" smtClean="0">
                <a:ln>
                  <a:solidFill>
                    <a:srgbClr val="5B9BD5">
                      <a:shade val="50000"/>
                      <a:alpha val="0"/>
                    </a:srgbClr>
                  </a:solidFill>
                </a:ln>
                <a:solidFill>
                  <a:prstClr val="white">
                    <a:lumMod val="95000"/>
                  </a:prstClr>
                </a:solidFill>
                <a:latin typeface="+mj-ea"/>
                <a:cs typeface="+mn-cs"/>
              </a:rPr>
              <a:t>7</a:t>
            </a:r>
            <a:r>
              <a:rPr lang="en-US" altLang="ko-KR" sz="4000" kern="1200" dirty="0">
                <a:ln>
                  <a:solidFill>
                    <a:srgbClr val="5B9BD5">
                      <a:shade val="50000"/>
                      <a:alpha val="0"/>
                    </a:srgbClr>
                  </a:solidFill>
                </a:ln>
                <a:solidFill>
                  <a:prstClr val="white">
                    <a:lumMod val="95000"/>
                  </a:prstClr>
                </a:solidFill>
                <a:latin typeface="+mj-ea"/>
                <a:cs typeface="+mn-cs"/>
              </a:rPr>
              <a:t>. Suggestion</a:t>
            </a:r>
            <a:endParaRPr lang="en-US" altLang="ko-KR" sz="4000" kern="1200" dirty="0">
              <a:ln>
                <a:solidFill>
                  <a:srgbClr val="5B9BD5">
                    <a:shade val="50000"/>
                    <a:alpha val="0"/>
                  </a:srgbClr>
                </a:solidFill>
              </a:ln>
              <a:solidFill>
                <a:prstClr val="white">
                  <a:lumMod val="95000"/>
                </a:prstClr>
              </a:solidFill>
              <a:latin typeface="+mj-ea"/>
              <a:cs typeface="+mn-cs"/>
            </a:endParaRPr>
          </a:p>
          <a:p>
            <a:pPr latinLnBrk="1" hangingPunct="1"/>
            <a:endParaRPr lang="en-US" altLang="ko-KR" sz="4000" kern="1200" dirty="0">
              <a:ln>
                <a:solidFill>
                  <a:srgbClr val="5B9BD5">
                    <a:shade val="50000"/>
                    <a:alpha val="0"/>
                  </a:srgbClr>
                </a:solidFill>
              </a:ln>
              <a:solidFill>
                <a:prstClr val="white">
                  <a:lumMod val="95000"/>
                </a:prstClr>
              </a:solidFill>
              <a:latin typeface="+mj-ea"/>
              <a:cs typeface="+mn-cs"/>
            </a:endParaRPr>
          </a:p>
        </p:txBody>
      </p:sp>
      <p:sp>
        <p:nvSpPr>
          <p:cNvPr id="11" name="TextBox 10"/>
          <p:cNvSpPr txBox="1"/>
          <p:nvPr/>
        </p:nvSpPr>
        <p:spPr>
          <a:xfrm>
            <a:off x="530069" y="4700960"/>
            <a:ext cx="7796514" cy="707886"/>
          </a:xfrm>
          <a:prstGeom prst="rect">
            <a:avLst/>
          </a:prstGeom>
          <a:noFill/>
          <a:ln>
            <a:noFill/>
          </a:ln>
        </p:spPr>
        <p:txBody>
          <a:bodyPr wrap="square" rtlCol="0">
            <a:spAutoFit/>
          </a:bodyPr>
          <a:lstStyle/>
          <a:p>
            <a:pPr lvl="0" latinLnBrk="1" hangingPunct="1"/>
            <a:r>
              <a:rPr lang="en-US" altLang="ko-KR" sz="4000" kern="1200" dirty="0" smtClean="0">
                <a:ln>
                  <a:solidFill>
                    <a:srgbClr val="5B9BD5">
                      <a:shade val="50000"/>
                      <a:alpha val="0"/>
                    </a:srgbClr>
                  </a:solidFill>
                </a:ln>
                <a:solidFill>
                  <a:prstClr val="white">
                    <a:lumMod val="95000"/>
                  </a:prstClr>
                </a:solidFill>
                <a:latin typeface="+mj-ea"/>
                <a:cs typeface="+mn-cs"/>
              </a:rPr>
              <a:t>5. China’s </a:t>
            </a:r>
            <a:r>
              <a:rPr lang="en-US" altLang="ko-KR" sz="4000" kern="1200" dirty="0">
                <a:ln>
                  <a:solidFill>
                    <a:srgbClr val="5B9BD5">
                      <a:shade val="50000"/>
                      <a:alpha val="0"/>
                    </a:srgbClr>
                  </a:solidFill>
                </a:ln>
                <a:solidFill>
                  <a:prstClr val="white">
                    <a:lumMod val="95000"/>
                  </a:prstClr>
                </a:solidFill>
                <a:latin typeface="+mj-ea"/>
                <a:cs typeface="+mn-cs"/>
              </a:rPr>
              <a:t>success &amp;</a:t>
            </a:r>
            <a:r>
              <a:rPr lang="en-US" altLang="ko-KR" sz="4000" kern="1200" dirty="0" smtClean="0">
                <a:ln>
                  <a:solidFill>
                    <a:srgbClr val="5B9BD5">
                      <a:shade val="50000"/>
                      <a:alpha val="0"/>
                    </a:srgbClr>
                  </a:solidFill>
                </a:ln>
                <a:solidFill>
                  <a:prstClr val="white">
                    <a:lumMod val="95000"/>
                  </a:prstClr>
                </a:solidFill>
                <a:latin typeface="+mj-ea"/>
                <a:cs typeface="+mn-cs"/>
              </a:rPr>
              <a:t> </a:t>
            </a:r>
            <a:r>
              <a:rPr lang="en-US" altLang="ko-KR" sz="4000" kern="1200" dirty="0">
                <a:ln>
                  <a:solidFill>
                    <a:srgbClr val="5B9BD5">
                      <a:shade val="50000"/>
                      <a:alpha val="0"/>
                    </a:srgbClr>
                  </a:solidFill>
                </a:ln>
                <a:solidFill>
                  <a:prstClr val="white">
                    <a:lumMod val="95000"/>
                  </a:prstClr>
                </a:solidFill>
                <a:latin typeface="+mj-ea"/>
                <a:cs typeface="+mn-cs"/>
              </a:rPr>
              <a:t>failure</a:t>
            </a:r>
            <a:endParaRPr lang="en-US" altLang="ko-KR" sz="4000" kern="1200" dirty="0">
              <a:ln>
                <a:solidFill>
                  <a:srgbClr val="5B9BD5">
                    <a:shade val="50000"/>
                    <a:alpha val="0"/>
                  </a:srgbClr>
                </a:solidFill>
              </a:ln>
              <a:solidFill>
                <a:prstClr val="white">
                  <a:lumMod val="95000"/>
                </a:prstClr>
              </a:solidFill>
              <a:latin typeface="+mj-ea"/>
              <a:cs typeface="+mn-cs"/>
            </a:endParaRPr>
          </a:p>
        </p:txBody>
      </p:sp>
      <p:pic>
        <p:nvPicPr>
          <p:cNvPr id="12" name="그림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231663" y="1667150"/>
            <a:ext cx="1489313" cy="4957436"/>
          </a:xfrm>
          <a:prstGeom prst="rect">
            <a:avLst/>
          </a:prstGeom>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 name="Shape 139" descr="Shape 139"/>
          <p:cNvPicPr>
            <a:picLocks noChangeAspect="1"/>
          </p:cNvPicPr>
          <p:nvPr/>
        </p:nvPicPr>
        <p:blipFill>
          <a:blip r:embed="rId1"/>
          <a:stretch>
            <a:fillRect/>
          </a:stretch>
        </p:blipFill>
        <p:spPr>
          <a:xfrm>
            <a:off x="10988812" y="6372666"/>
            <a:ext cx="1189121" cy="393897"/>
          </a:xfrm>
          <a:prstGeom prst="rect">
            <a:avLst/>
          </a:prstGeom>
          <a:ln w="12700">
            <a:miter lim="400000"/>
            <a:headEnd/>
            <a:tailEnd/>
          </a:ln>
        </p:spPr>
      </p:pic>
      <p:sp>
        <p:nvSpPr>
          <p:cNvPr id="159" name="Shape 140"/>
          <p:cNvSpPr/>
          <p:nvPr/>
        </p:nvSpPr>
        <p:spPr>
          <a:xfrm>
            <a:off x="0" y="-1"/>
            <a:ext cx="12192000" cy="1012801"/>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60" name="Shape 141"/>
          <p:cNvSpPr/>
          <p:nvPr/>
        </p:nvSpPr>
        <p:spPr>
          <a:xfrm>
            <a:off x="-3213" y="6182752"/>
            <a:ext cx="12192001" cy="133642"/>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61" name="Shape 142"/>
          <p:cNvSpPr txBox="1"/>
          <p:nvPr/>
        </p:nvSpPr>
        <p:spPr>
          <a:xfrm>
            <a:off x="1273125" y="218440"/>
            <a:ext cx="9715687" cy="646288"/>
          </a:xfrm>
          <a:prstGeom prst="rect">
            <a:avLst/>
          </a:prstGeom>
          <a:ln w="12700">
            <a:miter lim="400000"/>
          </a:ln>
        </p:spPr>
        <p:txBody>
          <a:bodyPr wrap="square" lIns="45699" tIns="45699" rIns="45699" bIns="45699">
            <a:spAutoFit/>
          </a:bodyPr>
          <a:lstStyle>
            <a:lvl1pPr>
              <a:defRPr sz="3600" b="1">
                <a:solidFill>
                  <a:srgbClr val="FFFFFF"/>
                </a:solidFill>
                <a:latin typeface="Marker Felt"/>
                <a:ea typeface="Marker Felt"/>
                <a:cs typeface="Marker Felt"/>
                <a:sym typeface="Marker Felt"/>
              </a:defRPr>
            </a:lvl1pPr>
          </a:lstStyle>
          <a:p>
            <a:pPr lvl="0" latinLnBrk="1" hangingPunct="1"/>
            <a:r>
              <a:rPr lang="en-US" altLang="ko-KR" kern="1200" dirty="0">
                <a:ln>
                  <a:solidFill>
                    <a:srgbClr val="5B9BD5">
                      <a:shade val="50000"/>
                      <a:alpha val="0"/>
                    </a:srgbClr>
                  </a:solidFill>
                </a:ln>
                <a:solidFill>
                  <a:prstClr val="white">
                    <a:lumMod val="95000"/>
                  </a:prstClr>
                </a:solidFill>
                <a:latin typeface="Malgun Gothic" panose="020B0503020000020004" pitchFamily="50" charset="-127"/>
                <a:ea typeface="Malgun Gothic" panose="020B0503020000020004" pitchFamily="50" charset="-127"/>
              </a:rPr>
              <a:t>Standardization &amp; localization strategy</a:t>
            </a:r>
            <a:endParaRPr lang="en-US" altLang="ko-KR" kern="1200" dirty="0">
              <a:ln>
                <a:solidFill>
                  <a:srgbClr val="5B9BD5">
                    <a:shade val="50000"/>
                    <a:alpha val="0"/>
                  </a:srgbClr>
                </a:solidFill>
              </a:ln>
              <a:solidFill>
                <a:prstClr val="white">
                  <a:lumMod val="95000"/>
                </a:prstClr>
              </a:solidFill>
              <a:latin typeface="Malgun Gothic" panose="020B0503020000020004" pitchFamily="50" charset="-127"/>
              <a:ea typeface="Malgun Gothic" panose="020B0503020000020004" pitchFamily="50" charset="-127"/>
            </a:endParaRPr>
          </a:p>
        </p:txBody>
      </p:sp>
      <p:grpSp>
        <p:nvGrpSpPr>
          <p:cNvPr id="168" name="Shape 143"/>
          <p:cNvGrpSpPr/>
          <p:nvPr/>
        </p:nvGrpSpPr>
        <p:grpSpPr>
          <a:xfrm>
            <a:off x="9175949" y="1154805"/>
            <a:ext cx="2697397" cy="658505"/>
            <a:chOff x="0" y="0"/>
            <a:chExt cx="2697396" cy="658504"/>
          </a:xfrm>
        </p:grpSpPr>
        <p:pic>
          <p:nvPicPr>
            <p:cNvPr id="162" name="Shape 144" descr="Shape 144"/>
            <p:cNvPicPr>
              <a:picLocks noChangeAspect="1"/>
            </p:cNvPicPr>
            <p:nvPr/>
          </p:nvPicPr>
          <p:blipFill>
            <a:blip r:embed="rId2"/>
            <a:stretch>
              <a:fillRect/>
            </a:stretch>
          </p:blipFill>
          <p:spPr>
            <a:xfrm>
              <a:off x="-1" y="-1"/>
              <a:ext cx="652437" cy="652437"/>
            </a:xfrm>
            <a:prstGeom prst="rect">
              <a:avLst/>
            </a:prstGeom>
            <a:ln w="12700" cap="flat">
              <a:noFill/>
              <a:miter lim="400000"/>
              <a:headEnd/>
              <a:tailEnd/>
            </a:ln>
            <a:effectLst/>
          </p:spPr>
        </p:pic>
        <p:pic>
          <p:nvPicPr>
            <p:cNvPr id="163" name="Shape 145" descr="Shape 145"/>
            <p:cNvPicPr>
              <a:picLocks noChangeAspect="1"/>
            </p:cNvPicPr>
            <p:nvPr/>
          </p:nvPicPr>
          <p:blipFill>
            <a:blip r:embed="rId3"/>
            <a:stretch>
              <a:fillRect/>
            </a:stretch>
          </p:blipFill>
          <p:spPr>
            <a:xfrm>
              <a:off x="2044961" y="3"/>
              <a:ext cx="652436" cy="652437"/>
            </a:xfrm>
            <a:prstGeom prst="rect">
              <a:avLst/>
            </a:prstGeom>
            <a:ln w="12700" cap="flat">
              <a:noFill/>
              <a:miter lim="400000"/>
              <a:headEnd/>
              <a:tailEnd/>
            </a:ln>
            <a:effectLst/>
          </p:spPr>
        </p:pic>
        <p:pic>
          <p:nvPicPr>
            <p:cNvPr id="164" name="Shape 146" descr="Shape 146"/>
            <p:cNvPicPr>
              <a:picLocks noChangeAspect="1"/>
            </p:cNvPicPr>
            <p:nvPr/>
          </p:nvPicPr>
          <p:blipFill>
            <a:blip r:embed="rId3"/>
            <a:stretch>
              <a:fillRect/>
            </a:stretch>
          </p:blipFill>
          <p:spPr>
            <a:xfrm>
              <a:off x="1638100" y="2"/>
              <a:ext cx="652437" cy="652437"/>
            </a:xfrm>
            <a:prstGeom prst="rect">
              <a:avLst/>
            </a:prstGeom>
            <a:ln w="12700" cap="flat">
              <a:noFill/>
              <a:miter lim="400000"/>
              <a:headEnd/>
              <a:tailEnd/>
            </a:ln>
            <a:effectLst/>
          </p:spPr>
        </p:pic>
        <p:pic>
          <p:nvPicPr>
            <p:cNvPr id="165" name="Shape 147" descr="Shape 147"/>
            <p:cNvPicPr>
              <a:picLocks noChangeAspect="1"/>
            </p:cNvPicPr>
            <p:nvPr/>
          </p:nvPicPr>
          <p:blipFill>
            <a:blip r:embed="rId3"/>
            <a:stretch>
              <a:fillRect/>
            </a:stretch>
          </p:blipFill>
          <p:spPr>
            <a:xfrm>
              <a:off x="1231241" y="6068"/>
              <a:ext cx="652436" cy="652437"/>
            </a:xfrm>
            <a:prstGeom prst="rect">
              <a:avLst/>
            </a:prstGeom>
            <a:ln w="12700" cap="flat">
              <a:noFill/>
              <a:miter lim="400000"/>
              <a:headEnd/>
              <a:tailEnd/>
            </a:ln>
            <a:effectLst/>
          </p:spPr>
        </p:pic>
        <p:pic>
          <p:nvPicPr>
            <p:cNvPr id="166" name="Shape 148" descr="Shape 148"/>
            <p:cNvPicPr>
              <a:picLocks noChangeAspect="1"/>
            </p:cNvPicPr>
            <p:nvPr/>
          </p:nvPicPr>
          <p:blipFill>
            <a:blip r:embed="rId3"/>
            <a:stretch>
              <a:fillRect/>
            </a:stretch>
          </p:blipFill>
          <p:spPr>
            <a:xfrm>
              <a:off x="824380" y="1"/>
              <a:ext cx="652437" cy="652437"/>
            </a:xfrm>
            <a:prstGeom prst="rect">
              <a:avLst/>
            </a:prstGeom>
            <a:ln w="12700" cap="flat">
              <a:noFill/>
              <a:miter lim="400000"/>
              <a:headEnd/>
              <a:tailEnd/>
            </a:ln>
            <a:effectLst/>
          </p:spPr>
        </p:pic>
        <p:pic>
          <p:nvPicPr>
            <p:cNvPr id="167" name="Shape 149" descr="Shape 149"/>
            <p:cNvPicPr>
              <a:picLocks noChangeAspect="1"/>
            </p:cNvPicPr>
            <p:nvPr/>
          </p:nvPicPr>
          <p:blipFill>
            <a:blip r:embed="rId3"/>
            <a:stretch>
              <a:fillRect/>
            </a:stretch>
          </p:blipFill>
          <p:spPr>
            <a:xfrm>
              <a:off x="406860" y="0"/>
              <a:ext cx="652436" cy="652437"/>
            </a:xfrm>
            <a:prstGeom prst="rect">
              <a:avLst/>
            </a:prstGeom>
            <a:ln w="12700" cap="flat">
              <a:noFill/>
              <a:miter lim="400000"/>
              <a:headEnd/>
              <a:tailEnd/>
            </a:ln>
            <a:effectLst/>
          </p:spPr>
        </p:pic>
      </p:grpSp>
      <p:pic>
        <p:nvPicPr>
          <p:cNvPr id="169" name="Shape 150" descr="Shape 150"/>
          <p:cNvPicPr>
            <a:picLocks noChangeAspect="1"/>
          </p:cNvPicPr>
          <p:nvPr/>
        </p:nvPicPr>
        <p:blipFill>
          <a:blip r:embed="rId4"/>
          <a:stretch>
            <a:fillRect/>
          </a:stretch>
        </p:blipFill>
        <p:spPr>
          <a:xfrm>
            <a:off x="0" y="14068"/>
            <a:ext cx="1392703" cy="2191126"/>
          </a:xfrm>
          <a:prstGeom prst="rect">
            <a:avLst/>
          </a:prstGeom>
          <a:ln w="12700">
            <a:miter lim="400000"/>
            <a:headEnd/>
            <a:tailEnd/>
          </a:ln>
        </p:spPr>
      </p:pic>
      <p:sp>
        <p:nvSpPr>
          <p:cNvPr id="170" name="Shape 151"/>
          <p:cNvSpPr txBox="1"/>
          <p:nvPr/>
        </p:nvSpPr>
        <p:spPr>
          <a:xfrm>
            <a:off x="393895" y="401745"/>
            <a:ext cx="618980" cy="662901"/>
          </a:xfrm>
          <a:prstGeom prst="rect">
            <a:avLst/>
          </a:prstGeom>
          <a:ln w="12700">
            <a:miter lim="400000"/>
          </a:ln>
        </p:spPr>
        <p:txBody>
          <a:bodyPr lIns="45699" tIns="45699" rIns="45699" bIns="45699">
            <a:spAutoFit/>
          </a:bodyPr>
          <a:lstStyle>
            <a:lvl1pPr algn="ctr">
              <a:defRPr sz="4000" b="1">
                <a:solidFill>
                  <a:srgbClr val="C00000"/>
                </a:solidFill>
                <a:latin typeface="Marker Felt"/>
                <a:ea typeface="Marker Felt"/>
                <a:cs typeface="Marker Felt"/>
                <a:sym typeface="Marker Felt"/>
              </a:defRPr>
            </a:lvl1pPr>
          </a:lstStyle>
          <a:p>
            <a:r>
              <a:t>3</a:t>
            </a:r>
          </a:p>
        </p:txBody>
      </p:sp>
      <p:pic>
        <p:nvPicPr>
          <p:cNvPr id="171" name="Shape 153" descr="Shape 153"/>
          <p:cNvPicPr>
            <a:picLocks noChangeAspect="1"/>
          </p:cNvPicPr>
          <p:nvPr/>
        </p:nvPicPr>
        <p:blipFill>
          <a:blip r:embed="rId2"/>
          <a:stretch>
            <a:fillRect/>
          </a:stretch>
        </p:blipFill>
        <p:spPr>
          <a:xfrm>
            <a:off x="9596656" y="1154805"/>
            <a:ext cx="652436" cy="652436"/>
          </a:xfrm>
          <a:prstGeom prst="rect">
            <a:avLst/>
          </a:prstGeom>
          <a:ln w="12700">
            <a:miter lim="400000"/>
            <a:headEnd/>
            <a:tailEnd/>
          </a:ln>
        </p:spPr>
      </p:pic>
      <p:pic>
        <p:nvPicPr>
          <p:cNvPr id="172" name="Shape 154" descr="Shape 154"/>
          <p:cNvPicPr>
            <a:picLocks noChangeAspect="1"/>
          </p:cNvPicPr>
          <p:nvPr/>
        </p:nvPicPr>
        <p:blipFill>
          <a:blip r:embed="rId2"/>
          <a:stretch>
            <a:fillRect/>
          </a:stretch>
        </p:blipFill>
        <p:spPr>
          <a:xfrm>
            <a:off x="9999426" y="1151576"/>
            <a:ext cx="652436" cy="652436"/>
          </a:xfrm>
          <a:prstGeom prst="rect">
            <a:avLst/>
          </a:prstGeom>
          <a:ln w="12700">
            <a:miter lim="400000"/>
            <a:headEnd/>
            <a:tailEnd/>
          </a:ln>
        </p:spPr>
      </p:pic>
      <p:pic>
        <p:nvPicPr>
          <p:cNvPr id="17" name="Shape 106" descr="Shape 106"/>
          <p:cNvPicPr>
            <a:picLocks noChangeAspect="1"/>
          </p:cNvPicPr>
          <p:nvPr/>
        </p:nvPicPr>
        <p:blipFill>
          <a:blip r:embed="rId3"/>
          <a:stretch>
            <a:fillRect/>
          </a:stretch>
        </p:blipFill>
        <p:spPr>
          <a:xfrm>
            <a:off x="11622689" y="1154799"/>
            <a:ext cx="652436" cy="652438"/>
          </a:xfrm>
          <a:prstGeom prst="rect">
            <a:avLst/>
          </a:prstGeom>
          <a:ln w="12700" cap="flat">
            <a:noFill/>
            <a:miter lim="400000"/>
            <a:headEnd/>
            <a:tailEnd/>
          </a:ln>
          <a:effectLst/>
        </p:spPr>
      </p:pic>
      <p:sp>
        <p:nvSpPr>
          <p:cNvPr id="18" name="부제목 2"/>
          <p:cNvSpPr txBox="1"/>
          <p:nvPr/>
        </p:nvSpPr>
        <p:spPr>
          <a:xfrm>
            <a:off x="6501481" y="2241027"/>
            <a:ext cx="4876800" cy="3736910"/>
          </a:xfrm>
          <a:prstGeom prst="rect">
            <a:avLst/>
          </a:prstGeom>
          <a:ln w="12700">
            <a:miter lim="400000"/>
          </a:ln>
        </p:spPr>
        <p:txBody>
          <a:bodyPr lIns="91424" tIns="91424" rIns="91424" bIns="91424">
            <a:normAutofit/>
          </a:bodyPr>
          <a:lstStyle>
            <a:lvl1pPr marL="406400" marR="0" indent="-355600" algn="ctr" defTabSz="914400" rtl="0" latinLnBrk="0">
              <a:lnSpc>
                <a:spcPct val="90000"/>
              </a:lnSpc>
              <a:spcBef>
                <a:spcPts val="1000"/>
              </a:spcBef>
              <a:spcAft>
                <a:spcPts val="0"/>
              </a:spcAft>
              <a:buClrTx/>
              <a:buSzTx/>
              <a:buFontTx/>
              <a:buNone/>
              <a:defRPr sz="2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1pPr>
            <a:lvl2pPr marL="406400" marR="0" indent="127000" algn="ctr" defTabSz="914400" rtl="0" latinLnBrk="0">
              <a:lnSpc>
                <a:spcPct val="90000"/>
              </a:lnSpc>
              <a:spcBef>
                <a:spcPts val="1000"/>
              </a:spcBef>
              <a:spcAft>
                <a:spcPts val="0"/>
              </a:spcAft>
              <a:buClrTx/>
              <a:buSzTx/>
              <a:buFontTx/>
              <a:buNone/>
              <a:defRPr sz="2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2pPr>
            <a:lvl3pPr marL="406400" marR="0" indent="609600" algn="ctr" defTabSz="914400" rtl="0" latinLnBrk="0">
              <a:lnSpc>
                <a:spcPct val="90000"/>
              </a:lnSpc>
              <a:spcBef>
                <a:spcPts val="1000"/>
              </a:spcBef>
              <a:spcAft>
                <a:spcPts val="0"/>
              </a:spcAft>
              <a:buClrTx/>
              <a:buSzTx/>
              <a:buFontTx/>
              <a:buNone/>
              <a:defRPr sz="2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3pPr>
            <a:lvl4pPr marL="406400" marR="0" indent="1079500" algn="ctr" defTabSz="914400" rtl="0" latinLnBrk="0">
              <a:lnSpc>
                <a:spcPct val="90000"/>
              </a:lnSpc>
              <a:spcBef>
                <a:spcPts val="1000"/>
              </a:spcBef>
              <a:spcAft>
                <a:spcPts val="0"/>
              </a:spcAft>
              <a:buClrTx/>
              <a:buSzTx/>
              <a:buFontTx/>
              <a:buNone/>
              <a:defRPr sz="2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4pPr>
            <a:lvl5pPr marL="406400" marR="0" indent="1536700" algn="ctr" defTabSz="914400" rtl="0" latinLnBrk="0">
              <a:lnSpc>
                <a:spcPct val="90000"/>
              </a:lnSpc>
              <a:spcBef>
                <a:spcPts val="1000"/>
              </a:spcBef>
              <a:spcAft>
                <a:spcPts val="0"/>
              </a:spcAft>
              <a:buClrTx/>
              <a:buSzTx/>
              <a:buFontTx/>
              <a:buNone/>
              <a:defRPr sz="2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5pPr>
            <a:lvl6pPr marL="2933700" marR="0" indent="-533400" algn="l" defTabSz="914400" rtl="0" latinLnBrk="0">
              <a:lnSpc>
                <a:spcPct val="90000"/>
              </a:lnSpc>
              <a:spcBef>
                <a:spcPts val="1000"/>
              </a:spcBef>
              <a:spcAft>
                <a:spcPts val="0"/>
              </a:spcAft>
              <a:buClr>
                <a:srgbClr val="000000"/>
              </a:buClr>
              <a:buSzPts val="28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6pPr>
            <a:lvl7pPr marL="3390900" marR="0" indent="-533400" algn="l" defTabSz="914400" rtl="0" latinLnBrk="0">
              <a:lnSpc>
                <a:spcPct val="90000"/>
              </a:lnSpc>
              <a:spcBef>
                <a:spcPts val="1000"/>
              </a:spcBef>
              <a:spcAft>
                <a:spcPts val="0"/>
              </a:spcAft>
              <a:buClr>
                <a:srgbClr val="000000"/>
              </a:buClr>
              <a:buSzPts val="28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7pPr>
            <a:lvl8pPr marL="3848100" marR="0" indent="-533400" algn="l" defTabSz="914400" rtl="0" latinLnBrk="0">
              <a:lnSpc>
                <a:spcPct val="90000"/>
              </a:lnSpc>
              <a:spcBef>
                <a:spcPts val="1000"/>
              </a:spcBef>
              <a:spcAft>
                <a:spcPts val="0"/>
              </a:spcAft>
              <a:buClr>
                <a:srgbClr val="000000"/>
              </a:buClr>
              <a:buSzPts val="28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8pPr>
            <a:lvl9pPr marL="4305300" marR="0" indent="-533400" algn="l" defTabSz="914400" rtl="0" latinLnBrk="0">
              <a:lnSpc>
                <a:spcPct val="90000"/>
              </a:lnSpc>
              <a:spcBef>
                <a:spcPts val="1000"/>
              </a:spcBef>
              <a:spcAft>
                <a:spcPts val="0"/>
              </a:spcAft>
              <a:buClr>
                <a:srgbClr val="000000"/>
              </a:buClr>
              <a:buSzPts val="28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9pPr>
          </a:lstStyle>
          <a:p>
            <a:pPr algn="l" hangingPunct="1"/>
            <a:r>
              <a:rPr lang="en-US" altLang="ko-KR" b="1" dirty="0" smtClean="0">
                <a:latin typeface="Malgun Gothic" panose="020B0503020000020004" pitchFamily="50" charset="-127"/>
                <a:ea typeface="Malgun Gothic" panose="020B0503020000020004" pitchFamily="50" charset="-127"/>
              </a:rPr>
              <a:t>Standardization (Globalization)</a:t>
            </a:r>
            <a:endParaRPr lang="en-US" altLang="ko-KR" b="1" dirty="0" smtClean="0">
              <a:latin typeface="Malgun Gothic" panose="020B0503020000020004" pitchFamily="50" charset="-127"/>
              <a:ea typeface="Malgun Gothic" panose="020B0503020000020004" pitchFamily="50" charset="-127"/>
            </a:endParaRPr>
          </a:p>
          <a:p>
            <a:pPr algn="l" hangingPunct="1"/>
            <a:r>
              <a:rPr lang="en-US" altLang="ko-KR" sz="2000" dirty="0" smtClean="0">
                <a:latin typeface="Malgun Gothic" panose="020B0503020000020004" pitchFamily="50" charset="-127"/>
                <a:ea typeface="Malgun Gothic" panose="020B0503020000020004" pitchFamily="50" charset="-127"/>
              </a:rPr>
              <a:t>Approach with ‘consistent marketing</a:t>
            </a:r>
            <a:endParaRPr lang="en-US" altLang="ko-KR" sz="2000" dirty="0" smtClean="0">
              <a:latin typeface="Malgun Gothic" panose="020B0503020000020004" pitchFamily="50" charset="-127"/>
              <a:ea typeface="Malgun Gothic" panose="020B0503020000020004" pitchFamily="50" charset="-127"/>
            </a:endParaRPr>
          </a:p>
          <a:p>
            <a:pPr algn="l" hangingPunct="1"/>
            <a:r>
              <a:rPr lang="en-US" altLang="ko-KR" sz="2000" dirty="0" smtClean="0">
                <a:latin typeface="Malgun Gothic" panose="020B0503020000020004" pitchFamily="50" charset="-127"/>
                <a:ea typeface="Malgun Gothic" panose="020B0503020000020004" pitchFamily="50" charset="-127"/>
              </a:rPr>
              <a:t>method’ toward overall market</a:t>
            </a:r>
            <a:endParaRPr lang="en-US" altLang="ko-KR" sz="2000" dirty="0" smtClean="0">
              <a:latin typeface="Malgun Gothic" panose="020B0503020000020004" pitchFamily="50" charset="-127"/>
              <a:ea typeface="Malgun Gothic" panose="020B0503020000020004" pitchFamily="50" charset="-127"/>
            </a:endParaRPr>
          </a:p>
          <a:p>
            <a:pPr algn="l" hangingPunct="1"/>
            <a:endParaRPr lang="en-US" altLang="ko-KR" sz="2000" dirty="0" smtClean="0">
              <a:latin typeface="Malgun Gothic" panose="020B0503020000020004" pitchFamily="50" charset="-127"/>
              <a:ea typeface="Malgun Gothic" panose="020B0503020000020004" pitchFamily="50" charset="-127"/>
            </a:endParaRPr>
          </a:p>
          <a:p>
            <a:pPr algn="l" hangingPunct="1"/>
            <a:r>
              <a:rPr lang="en-US" altLang="ko-KR" b="1" dirty="0" smtClean="0">
                <a:latin typeface="Malgun Gothic" panose="020B0503020000020004" pitchFamily="50" charset="-127"/>
                <a:ea typeface="Malgun Gothic" panose="020B0503020000020004" pitchFamily="50" charset="-127"/>
              </a:rPr>
              <a:t>Localization (Adaptation)</a:t>
            </a:r>
            <a:endParaRPr lang="en-US" altLang="ko-KR" b="1" dirty="0" smtClean="0">
              <a:latin typeface="Malgun Gothic" panose="020B0503020000020004" pitchFamily="50" charset="-127"/>
              <a:ea typeface="Malgun Gothic" panose="020B0503020000020004" pitchFamily="50" charset="-127"/>
            </a:endParaRPr>
          </a:p>
          <a:p>
            <a:pPr algn="l" hangingPunct="1"/>
            <a:r>
              <a:rPr lang="en-US" altLang="ko-KR" sz="2000" dirty="0" smtClean="0">
                <a:latin typeface="Malgun Gothic" panose="020B0503020000020004" pitchFamily="50" charset="-127"/>
                <a:ea typeface="Malgun Gothic" panose="020B0503020000020004" pitchFamily="50" charset="-127"/>
              </a:rPr>
              <a:t>Using ‘Adjust and implement marketing</a:t>
            </a:r>
            <a:endParaRPr lang="en-US" altLang="ko-KR" sz="2000" dirty="0" smtClean="0">
              <a:latin typeface="Malgun Gothic" panose="020B0503020000020004" pitchFamily="50" charset="-127"/>
              <a:ea typeface="Malgun Gothic" panose="020B0503020000020004" pitchFamily="50" charset="-127"/>
            </a:endParaRPr>
          </a:p>
          <a:p>
            <a:pPr algn="l" hangingPunct="1"/>
            <a:r>
              <a:rPr lang="en-US" altLang="ko-KR" sz="2000" dirty="0" smtClean="0">
                <a:latin typeface="Malgun Gothic" panose="020B0503020000020004" pitchFamily="50" charset="-127"/>
                <a:ea typeface="Malgun Gothic" panose="020B0503020000020004" pitchFamily="50" charset="-127"/>
              </a:rPr>
              <a:t>methods’ differently depending on</a:t>
            </a:r>
            <a:endParaRPr lang="en-US" altLang="ko-KR" sz="2000" dirty="0" smtClean="0">
              <a:latin typeface="Malgun Gothic" panose="020B0503020000020004" pitchFamily="50" charset="-127"/>
              <a:ea typeface="Malgun Gothic" panose="020B0503020000020004" pitchFamily="50" charset="-127"/>
            </a:endParaRPr>
          </a:p>
          <a:p>
            <a:pPr algn="l" hangingPunct="1"/>
            <a:r>
              <a:rPr lang="en-US" altLang="ko-KR" sz="2000" dirty="0" smtClean="0">
                <a:latin typeface="Malgun Gothic" panose="020B0503020000020004" pitchFamily="50" charset="-127"/>
                <a:ea typeface="Malgun Gothic" panose="020B0503020000020004" pitchFamily="50" charset="-127"/>
              </a:rPr>
              <a:t>country or region</a:t>
            </a:r>
            <a:endParaRPr lang="en-US" altLang="ko-KR" sz="2000" dirty="0" smtClean="0">
              <a:latin typeface="Malgun Gothic" panose="020B0503020000020004" pitchFamily="50" charset="-127"/>
              <a:ea typeface="Malgun Gothic" panose="020B0503020000020004" pitchFamily="50" charset="-127"/>
            </a:endParaRPr>
          </a:p>
          <a:p>
            <a:pPr algn="l" hangingPunct="1"/>
            <a:endParaRPr lang="ko-KR" altLang="en-US" dirty="0">
              <a:latin typeface="Malgun Gothic" panose="020B0503020000020004" pitchFamily="50" charset="-127"/>
              <a:ea typeface="Malgun Gothic" panose="020B0503020000020004" pitchFamily="50" charset="-127"/>
            </a:endParaRPr>
          </a:p>
        </p:txBody>
      </p:sp>
      <p:pic>
        <p:nvPicPr>
          <p:cNvPr id="19" name="그림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4712" y="1788154"/>
            <a:ext cx="4030180" cy="4165049"/>
          </a:xfrm>
          <a:prstGeom prst="rect">
            <a:avLst/>
          </a:prstGeom>
        </p:spPr>
      </p:pic>
      <p:sp>
        <p:nvSpPr>
          <p:cNvPr id="20" name="제목 1"/>
          <p:cNvSpPr txBox="1"/>
          <p:nvPr/>
        </p:nvSpPr>
        <p:spPr>
          <a:xfrm>
            <a:off x="-5562" y="1081646"/>
            <a:ext cx="8895183" cy="637662"/>
          </a:xfrm>
          <a:prstGeom prst="rect">
            <a:avLst/>
          </a:prstGeom>
          <a:ln w="12700">
            <a:miter lim="400000"/>
          </a:ln>
        </p:spPr>
        <p:txBody>
          <a:bodyPr lIns="91424" tIns="91424" rIns="91424" bIns="91424" anchor="b">
            <a:noAutofit/>
          </a:bodyPr>
          <a:lstStyle>
            <a:lvl1pPr marL="0" marR="0" indent="0" algn="ctr" defTabSz="914400" rtl="0" latinLnBrk="0">
              <a:lnSpc>
                <a:spcPct val="90000"/>
              </a:lnSpc>
              <a:spcBef>
                <a:spcPts val="0"/>
              </a:spcBef>
              <a:spcAft>
                <a:spcPts val="0"/>
              </a:spcAft>
              <a:buClrTx/>
              <a:buSzTx/>
              <a:buFontTx/>
              <a:buNone/>
              <a:defRPr sz="60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9pPr>
          </a:lstStyle>
          <a:p>
            <a:pPr hangingPunct="1"/>
            <a:r>
              <a:rPr lang="en-US" altLang="ko-KR" sz="2400" b="1" dirty="0" smtClean="0">
                <a:latin typeface="Malgun Gothic" panose="020B0503020000020004" pitchFamily="50" charset="-127"/>
                <a:ea typeface="Malgun Gothic" panose="020B0503020000020004" pitchFamily="50" charset="-127"/>
              </a:rPr>
              <a:t>Standardization &amp; Localization strategies of Coca-Cola</a:t>
            </a:r>
            <a:endParaRPr lang="ko-KR" altLang="en-US" sz="2400" b="1" dirty="0">
              <a:latin typeface="Malgun Gothic" panose="020B0503020000020004" pitchFamily="50" charset="-127"/>
              <a:ea typeface="Malgun Gothic" panose="020B0503020000020004" pitchFamily="50" charset="-127"/>
            </a:endParaRPr>
          </a:p>
        </p:txBody>
      </p:sp>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 name="Shape 139" descr="Shape 139"/>
          <p:cNvPicPr>
            <a:picLocks noChangeAspect="1"/>
          </p:cNvPicPr>
          <p:nvPr/>
        </p:nvPicPr>
        <p:blipFill>
          <a:blip r:embed="rId1"/>
          <a:stretch>
            <a:fillRect/>
          </a:stretch>
        </p:blipFill>
        <p:spPr>
          <a:xfrm>
            <a:off x="10988812" y="6372666"/>
            <a:ext cx="1189121" cy="393897"/>
          </a:xfrm>
          <a:prstGeom prst="rect">
            <a:avLst/>
          </a:prstGeom>
          <a:ln w="12700">
            <a:miter lim="400000"/>
            <a:headEnd/>
            <a:tailEnd/>
          </a:ln>
        </p:spPr>
      </p:pic>
      <p:sp>
        <p:nvSpPr>
          <p:cNvPr id="159" name="Shape 140"/>
          <p:cNvSpPr/>
          <p:nvPr/>
        </p:nvSpPr>
        <p:spPr>
          <a:xfrm>
            <a:off x="0" y="-1"/>
            <a:ext cx="12192000" cy="1012801"/>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60" name="Shape 141"/>
          <p:cNvSpPr/>
          <p:nvPr/>
        </p:nvSpPr>
        <p:spPr>
          <a:xfrm>
            <a:off x="-3213" y="6182752"/>
            <a:ext cx="12192001" cy="133642"/>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61" name="Shape 142"/>
          <p:cNvSpPr txBox="1"/>
          <p:nvPr/>
        </p:nvSpPr>
        <p:spPr>
          <a:xfrm>
            <a:off x="1273125" y="218440"/>
            <a:ext cx="8962120" cy="646288"/>
          </a:xfrm>
          <a:prstGeom prst="rect">
            <a:avLst/>
          </a:prstGeom>
          <a:ln w="12700">
            <a:miter lim="400000"/>
          </a:ln>
        </p:spPr>
        <p:txBody>
          <a:bodyPr wrap="square" lIns="45699" tIns="45699" rIns="45699" bIns="45699">
            <a:spAutoFit/>
          </a:bodyPr>
          <a:lstStyle>
            <a:lvl1pPr>
              <a:defRPr sz="3600" b="1">
                <a:solidFill>
                  <a:srgbClr val="FFFFFF"/>
                </a:solidFill>
                <a:latin typeface="Marker Felt"/>
                <a:ea typeface="Marker Felt"/>
                <a:cs typeface="Marker Felt"/>
                <a:sym typeface="Marker Felt"/>
              </a:defRPr>
            </a:lvl1pPr>
          </a:lstStyle>
          <a:p>
            <a:pPr lvl="0" latinLnBrk="1" hangingPunct="1"/>
            <a:r>
              <a:rPr lang="en-US" altLang="ko-KR" kern="1200" dirty="0">
                <a:ln>
                  <a:solidFill>
                    <a:srgbClr val="5B9BD5">
                      <a:shade val="50000"/>
                      <a:alpha val="0"/>
                    </a:srgbClr>
                  </a:solidFill>
                </a:ln>
                <a:solidFill>
                  <a:prstClr val="white">
                    <a:lumMod val="95000"/>
                  </a:prstClr>
                </a:solidFill>
                <a:latin typeface="Malgun Gothic" panose="020B0503020000020004" pitchFamily="50" charset="-127"/>
                <a:ea typeface="Malgun Gothic" panose="020B0503020000020004" pitchFamily="50" charset="-127"/>
              </a:rPr>
              <a:t>Standardization &amp; localization strategy</a:t>
            </a:r>
            <a:endParaRPr lang="en-US" altLang="ko-KR" kern="1200" dirty="0">
              <a:ln>
                <a:solidFill>
                  <a:srgbClr val="5B9BD5">
                    <a:shade val="50000"/>
                    <a:alpha val="0"/>
                  </a:srgbClr>
                </a:solidFill>
              </a:ln>
              <a:solidFill>
                <a:prstClr val="white">
                  <a:lumMod val="95000"/>
                </a:prstClr>
              </a:solidFill>
              <a:latin typeface="Malgun Gothic" panose="020B0503020000020004" pitchFamily="50" charset="-127"/>
              <a:ea typeface="Malgun Gothic" panose="020B0503020000020004" pitchFamily="50" charset="-127"/>
            </a:endParaRPr>
          </a:p>
        </p:txBody>
      </p:sp>
      <p:grpSp>
        <p:nvGrpSpPr>
          <p:cNvPr id="168" name="Shape 143"/>
          <p:cNvGrpSpPr/>
          <p:nvPr/>
        </p:nvGrpSpPr>
        <p:grpSpPr>
          <a:xfrm>
            <a:off x="9175949" y="1154805"/>
            <a:ext cx="2697397" cy="658505"/>
            <a:chOff x="0" y="0"/>
            <a:chExt cx="2697396" cy="658504"/>
          </a:xfrm>
        </p:grpSpPr>
        <p:pic>
          <p:nvPicPr>
            <p:cNvPr id="162" name="Shape 144" descr="Shape 144"/>
            <p:cNvPicPr>
              <a:picLocks noChangeAspect="1"/>
            </p:cNvPicPr>
            <p:nvPr/>
          </p:nvPicPr>
          <p:blipFill>
            <a:blip r:embed="rId2"/>
            <a:stretch>
              <a:fillRect/>
            </a:stretch>
          </p:blipFill>
          <p:spPr>
            <a:xfrm>
              <a:off x="-1" y="-1"/>
              <a:ext cx="652437" cy="652437"/>
            </a:xfrm>
            <a:prstGeom prst="rect">
              <a:avLst/>
            </a:prstGeom>
            <a:ln w="12700" cap="flat">
              <a:noFill/>
              <a:miter lim="400000"/>
              <a:headEnd/>
              <a:tailEnd/>
            </a:ln>
            <a:effectLst/>
          </p:spPr>
        </p:pic>
        <p:pic>
          <p:nvPicPr>
            <p:cNvPr id="163" name="Shape 145" descr="Shape 145"/>
            <p:cNvPicPr>
              <a:picLocks noChangeAspect="1"/>
            </p:cNvPicPr>
            <p:nvPr/>
          </p:nvPicPr>
          <p:blipFill>
            <a:blip r:embed="rId3"/>
            <a:stretch>
              <a:fillRect/>
            </a:stretch>
          </p:blipFill>
          <p:spPr>
            <a:xfrm>
              <a:off x="2044961" y="3"/>
              <a:ext cx="652436" cy="652437"/>
            </a:xfrm>
            <a:prstGeom prst="rect">
              <a:avLst/>
            </a:prstGeom>
            <a:ln w="12700" cap="flat">
              <a:noFill/>
              <a:miter lim="400000"/>
              <a:headEnd/>
              <a:tailEnd/>
            </a:ln>
            <a:effectLst/>
          </p:spPr>
        </p:pic>
        <p:pic>
          <p:nvPicPr>
            <p:cNvPr id="164" name="Shape 146" descr="Shape 146"/>
            <p:cNvPicPr>
              <a:picLocks noChangeAspect="1"/>
            </p:cNvPicPr>
            <p:nvPr/>
          </p:nvPicPr>
          <p:blipFill>
            <a:blip r:embed="rId3"/>
            <a:stretch>
              <a:fillRect/>
            </a:stretch>
          </p:blipFill>
          <p:spPr>
            <a:xfrm>
              <a:off x="1638100" y="2"/>
              <a:ext cx="652437" cy="652437"/>
            </a:xfrm>
            <a:prstGeom prst="rect">
              <a:avLst/>
            </a:prstGeom>
            <a:ln w="12700" cap="flat">
              <a:noFill/>
              <a:miter lim="400000"/>
              <a:headEnd/>
              <a:tailEnd/>
            </a:ln>
            <a:effectLst/>
          </p:spPr>
        </p:pic>
        <p:pic>
          <p:nvPicPr>
            <p:cNvPr id="165" name="Shape 147" descr="Shape 147"/>
            <p:cNvPicPr>
              <a:picLocks noChangeAspect="1"/>
            </p:cNvPicPr>
            <p:nvPr/>
          </p:nvPicPr>
          <p:blipFill>
            <a:blip r:embed="rId3"/>
            <a:stretch>
              <a:fillRect/>
            </a:stretch>
          </p:blipFill>
          <p:spPr>
            <a:xfrm>
              <a:off x="1231241" y="6068"/>
              <a:ext cx="652436" cy="652437"/>
            </a:xfrm>
            <a:prstGeom prst="rect">
              <a:avLst/>
            </a:prstGeom>
            <a:ln w="12700" cap="flat">
              <a:noFill/>
              <a:miter lim="400000"/>
              <a:headEnd/>
              <a:tailEnd/>
            </a:ln>
            <a:effectLst/>
          </p:spPr>
        </p:pic>
        <p:pic>
          <p:nvPicPr>
            <p:cNvPr id="166" name="Shape 148" descr="Shape 148"/>
            <p:cNvPicPr>
              <a:picLocks noChangeAspect="1"/>
            </p:cNvPicPr>
            <p:nvPr/>
          </p:nvPicPr>
          <p:blipFill>
            <a:blip r:embed="rId3"/>
            <a:stretch>
              <a:fillRect/>
            </a:stretch>
          </p:blipFill>
          <p:spPr>
            <a:xfrm>
              <a:off x="824380" y="1"/>
              <a:ext cx="652437" cy="652437"/>
            </a:xfrm>
            <a:prstGeom prst="rect">
              <a:avLst/>
            </a:prstGeom>
            <a:ln w="12700" cap="flat">
              <a:noFill/>
              <a:miter lim="400000"/>
              <a:headEnd/>
              <a:tailEnd/>
            </a:ln>
            <a:effectLst/>
          </p:spPr>
        </p:pic>
        <p:pic>
          <p:nvPicPr>
            <p:cNvPr id="167" name="Shape 149" descr="Shape 149"/>
            <p:cNvPicPr>
              <a:picLocks noChangeAspect="1"/>
            </p:cNvPicPr>
            <p:nvPr/>
          </p:nvPicPr>
          <p:blipFill>
            <a:blip r:embed="rId3"/>
            <a:stretch>
              <a:fillRect/>
            </a:stretch>
          </p:blipFill>
          <p:spPr>
            <a:xfrm>
              <a:off x="406860" y="0"/>
              <a:ext cx="652436" cy="652437"/>
            </a:xfrm>
            <a:prstGeom prst="rect">
              <a:avLst/>
            </a:prstGeom>
            <a:ln w="12700" cap="flat">
              <a:noFill/>
              <a:miter lim="400000"/>
              <a:headEnd/>
              <a:tailEnd/>
            </a:ln>
            <a:effectLst/>
          </p:spPr>
        </p:pic>
      </p:grpSp>
      <p:pic>
        <p:nvPicPr>
          <p:cNvPr id="169" name="Shape 150" descr="Shape 150"/>
          <p:cNvPicPr>
            <a:picLocks noChangeAspect="1"/>
          </p:cNvPicPr>
          <p:nvPr/>
        </p:nvPicPr>
        <p:blipFill>
          <a:blip r:embed="rId4"/>
          <a:stretch>
            <a:fillRect/>
          </a:stretch>
        </p:blipFill>
        <p:spPr>
          <a:xfrm>
            <a:off x="0" y="14068"/>
            <a:ext cx="1392703" cy="2191126"/>
          </a:xfrm>
          <a:prstGeom prst="rect">
            <a:avLst/>
          </a:prstGeom>
          <a:ln w="12700">
            <a:miter lim="400000"/>
            <a:headEnd/>
            <a:tailEnd/>
          </a:ln>
        </p:spPr>
      </p:pic>
      <p:sp>
        <p:nvSpPr>
          <p:cNvPr id="170" name="Shape 151"/>
          <p:cNvSpPr txBox="1"/>
          <p:nvPr/>
        </p:nvSpPr>
        <p:spPr>
          <a:xfrm>
            <a:off x="393895" y="401745"/>
            <a:ext cx="618980" cy="662901"/>
          </a:xfrm>
          <a:prstGeom prst="rect">
            <a:avLst/>
          </a:prstGeom>
          <a:ln w="12700">
            <a:miter lim="400000"/>
          </a:ln>
        </p:spPr>
        <p:txBody>
          <a:bodyPr lIns="45699" tIns="45699" rIns="45699" bIns="45699">
            <a:spAutoFit/>
          </a:bodyPr>
          <a:lstStyle>
            <a:lvl1pPr algn="ctr">
              <a:defRPr sz="4000" b="1">
                <a:solidFill>
                  <a:srgbClr val="C00000"/>
                </a:solidFill>
                <a:latin typeface="Marker Felt"/>
                <a:ea typeface="Marker Felt"/>
                <a:cs typeface="Marker Felt"/>
                <a:sym typeface="Marker Felt"/>
              </a:defRPr>
            </a:lvl1pPr>
          </a:lstStyle>
          <a:p>
            <a:r>
              <a:t>3</a:t>
            </a:r>
          </a:p>
        </p:txBody>
      </p:sp>
      <p:pic>
        <p:nvPicPr>
          <p:cNvPr id="171" name="Shape 153" descr="Shape 153"/>
          <p:cNvPicPr>
            <a:picLocks noChangeAspect="1"/>
          </p:cNvPicPr>
          <p:nvPr/>
        </p:nvPicPr>
        <p:blipFill>
          <a:blip r:embed="rId2"/>
          <a:stretch>
            <a:fillRect/>
          </a:stretch>
        </p:blipFill>
        <p:spPr>
          <a:xfrm>
            <a:off x="9596656" y="1154805"/>
            <a:ext cx="652436" cy="652436"/>
          </a:xfrm>
          <a:prstGeom prst="rect">
            <a:avLst/>
          </a:prstGeom>
          <a:ln w="12700">
            <a:miter lim="400000"/>
            <a:headEnd/>
            <a:tailEnd/>
          </a:ln>
        </p:spPr>
      </p:pic>
      <p:pic>
        <p:nvPicPr>
          <p:cNvPr id="172" name="Shape 154" descr="Shape 154"/>
          <p:cNvPicPr>
            <a:picLocks noChangeAspect="1"/>
          </p:cNvPicPr>
          <p:nvPr/>
        </p:nvPicPr>
        <p:blipFill>
          <a:blip r:embed="rId2"/>
          <a:stretch>
            <a:fillRect/>
          </a:stretch>
        </p:blipFill>
        <p:spPr>
          <a:xfrm>
            <a:off x="9999426" y="1151576"/>
            <a:ext cx="652436" cy="652436"/>
          </a:xfrm>
          <a:prstGeom prst="rect">
            <a:avLst/>
          </a:prstGeom>
          <a:ln w="12700">
            <a:miter lim="400000"/>
            <a:headEnd/>
            <a:tailEnd/>
          </a:ln>
        </p:spPr>
      </p:pic>
      <p:pic>
        <p:nvPicPr>
          <p:cNvPr id="17" name="Shape 106" descr="Shape 106"/>
          <p:cNvPicPr>
            <a:picLocks noChangeAspect="1"/>
          </p:cNvPicPr>
          <p:nvPr/>
        </p:nvPicPr>
        <p:blipFill>
          <a:blip r:embed="rId3"/>
          <a:stretch>
            <a:fillRect/>
          </a:stretch>
        </p:blipFill>
        <p:spPr>
          <a:xfrm>
            <a:off x="11622689" y="1154799"/>
            <a:ext cx="652436" cy="652438"/>
          </a:xfrm>
          <a:prstGeom prst="rect">
            <a:avLst/>
          </a:prstGeom>
          <a:ln w="12700" cap="flat">
            <a:noFill/>
            <a:miter lim="400000"/>
            <a:headEnd/>
            <a:tailEnd/>
          </a:ln>
          <a:effectLst/>
        </p:spPr>
      </p:pic>
      <p:pic>
        <p:nvPicPr>
          <p:cNvPr id="18" name="그림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6165" y="3182358"/>
            <a:ext cx="6192742" cy="2852322"/>
          </a:xfrm>
          <a:prstGeom prst="rect">
            <a:avLst/>
          </a:prstGeom>
        </p:spPr>
      </p:pic>
      <p:sp>
        <p:nvSpPr>
          <p:cNvPr id="19" name="내용 개체 틀 2"/>
          <p:cNvSpPr txBox="1"/>
          <p:nvPr/>
        </p:nvSpPr>
        <p:spPr>
          <a:xfrm>
            <a:off x="550254" y="2162289"/>
            <a:ext cx="9270567" cy="3476511"/>
          </a:xfrm>
          <a:prstGeom prst="rect">
            <a:avLst/>
          </a:prstGeom>
          <a:ln w="12700">
            <a:miter lim="400000"/>
          </a:ln>
        </p:spPr>
        <p:txBody>
          <a:bodyPr lIns="91424" tIns="91424" rIns="91424" bIns="91424">
            <a:normAutofit fontScale="92500" lnSpcReduction="20000"/>
          </a:bodyPr>
          <a:lstStyle>
            <a:lvl1pPr marL="406400" marR="0" indent="-355600" algn="ctr" defTabSz="914400" rtl="0" latinLnBrk="0">
              <a:lnSpc>
                <a:spcPct val="90000"/>
              </a:lnSpc>
              <a:spcBef>
                <a:spcPts val="1000"/>
              </a:spcBef>
              <a:spcAft>
                <a:spcPts val="0"/>
              </a:spcAft>
              <a:buClrTx/>
              <a:buSzTx/>
              <a:buFontTx/>
              <a:buNone/>
              <a:defRPr sz="2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1pPr>
            <a:lvl2pPr marL="406400" marR="0" indent="127000" algn="ctr" defTabSz="914400" rtl="0" latinLnBrk="0">
              <a:lnSpc>
                <a:spcPct val="90000"/>
              </a:lnSpc>
              <a:spcBef>
                <a:spcPts val="1000"/>
              </a:spcBef>
              <a:spcAft>
                <a:spcPts val="0"/>
              </a:spcAft>
              <a:buClrTx/>
              <a:buSzTx/>
              <a:buFontTx/>
              <a:buNone/>
              <a:defRPr sz="2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2pPr>
            <a:lvl3pPr marL="406400" marR="0" indent="609600" algn="ctr" defTabSz="914400" rtl="0" latinLnBrk="0">
              <a:lnSpc>
                <a:spcPct val="90000"/>
              </a:lnSpc>
              <a:spcBef>
                <a:spcPts val="1000"/>
              </a:spcBef>
              <a:spcAft>
                <a:spcPts val="0"/>
              </a:spcAft>
              <a:buClrTx/>
              <a:buSzTx/>
              <a:buFontTx/>
              <a:buNone/>
              <a:defRPr sz="2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3pPr>
            <a:lvl4pPr marL="406400" marR="0" indent="1079500" algn="ctr" defTabSz="914400" rtl="0" latinLnBrk="0">
              <a:lnSpc>
                <a:spcPct val="90000"/>
              </a:lnSpc>
              <a:spcBef>
                <a:spcPts val="1000"/>
              </a:spcBef>
              <a:spcAft>
                <a:spcPts val="0"/>
              </a:spcAft>
              <a:buClrTx/>
              <a:buSzTx/>
              <a:buFontTx/>
              <a:buNone/>
              <a:defRPr sz="2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4pPr>
            <a:lvl5pPr marL="406400" marR="0" indent="1536700" algn="ctr" defTabSz="914400" rtl="0" latinLnBrk="0">
              <a:lnSpc>
                <a:spcPct val="90000"/>
              </a:lnSpc>
              <a:spcBef>
                <a:spcPts val="1000"/>
              </a:spcBef>
              <a:spcAft>
                <a:spcPts val="0"/>
              </a:spcAft>
              <a:buClrTx/>
              <a:buSzTx/>
              <a:buFontTx/>
              <a:buNone/>
              <a:defRPr sz="2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5pPr>
            <a:lvl6pPr marL="2933700" marR="0" indent="-533400" algn="l" defTabSz="914400" rtl="0" latinLnBrk="0">
              <a:lnSpc>
                <a:spcPct val="90000"/>
              </a:lnSpc>
              <a:spcBef>
                <a:spcPts val="1000"/>
              </a:spcBef>
              <a:spcAft>
                <a:spcPts val="0"/>
              </a:spcAft>
              <a:buClr>
                <a:srgbClr val="000000"/>
              </a:buClr>
              <a:buSzPts val="28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6pPr>
            <a:lvl7pPr marL="3390900" marR="0" indent="-533400" algn="l" defTabSz="914400" rtl="0" latinLnBrk="0">
              <a:lnSpc>
                <a:spcPct val="90000"/>
              </a:lnSpc>
              <a:spcBef>
                <a:spcPts val="1000"/>
              </a:spcBef>
              <a:spcAft>
                <a:spcPts val="0"/>
              </a:spcAft>
              <a:buClr>
                <a:srgbClr val="000000"/>
              </a:buClr>
              <a:buSzPts val="28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7pPr>
            <a:lvl8pPr marL="3848100" marR="0" indent="-533400" algn="l" defTabSz="914400" rtl="0" latinLnBrk="0">
              <a:lnSpc>
                <a:spcPct val="90000"/>
              </a:lnSpc>
              <a:spcBef>
                <a:spcPts val="1000"/>
              </a:spcBef>
              <a:spcAft>
                <a:spcPts val="0"/>
              </a:spcAft>
              <a:buClr>
                <a:srgbClr val="000000"/>
              </a:buClr>
              <a:buSzPts val="28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8pPr>
            <a:lvl9pPr marL="4305300" marR="0" indent="-533400" algn="l" defTabSz="914400" rtl="0" latinLnBrk="0">
              <a:lnSpc>
                <a:spcPct val="90000"/>
              </a:lnSpc>
              <a:spcBef>
                <a:spcPts val="1000"/>
              </a:spcBef>
              <a:spcAft>
                <a:spcPts val="0"/>
              </a:spcAft>
              <a:buClr>
                <a:srgbClr val="000000"/>
              </a:buClr>
              <a:buSzPts val="28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9pPr>
          </a:lstStyle>
          <a:p>
            <a:pPr marL="50800" indent="0" algn="l" hangingPunct="1"/>
            <a:r>
              <a:rPr lang="en-US" altLang="ko-KR" dirty="0" smtClean="0">
                <a:latin typeface="Malgun Gothic" panose="020B0503020000020004" pitchFamily="50" charset="-127"/>
                <a:ea typeface="Malgun Gothic" panose="020B0503020000020004" pitchFamily="50" charset="-127"/>
              </a:rPr>
              <a:t>Developing standardized products marketed worldwide with a standardized marketing mix</a:t>
            </a:r>
            <a:endParaRPr lang="en-US" altLang="ko-KR" dirty="0" smtClean="0">
              <a:latin typeface="Malgun Gothic" panose="020B0503020000020004" pitchFamily="50" charset="-127"/>
              <a:ea typeface="Malgun Gothic" panose="020B0503020000020004" pitchFamily="50" charset="-127"/>
            </a:endParaRPr>
          </a:p>
          <a:p>
            <a:pPr algn="l" hangingPunct="1">
              <a:buFont typeface="Arial" panose="020B0604020202020204" pitchFamily="34" charset="0"/>
              <a:buChar char="•"/>
            </a:pPr>
            <a:endParaRPr lang="en-US" altLang="ko-KR" dirty="0" smtClean="0">
              <a:latin typeface="Malgun Gothic" panose="020B0503020000020004" pitchFamily="50" charset="-127"/>
              <a:ea typeface="Malgun Gothic" panose="020B0503020000020004" pitchFamily="50" charset="-127"/>
            </a:endParaRPr>
          </a:p>
          <a:p>
            <a:pPr marL="50800" indent="0" algn="l" hangingPunct="1"/>
            <a:r>
              <a:rPr lang="en-US" altLang="ko-KR" dirty="0" smtClean="0">
                <a:latin typeface="Malgun Gothic" panose="020B0503020000020004" pitchFamily="50" charset="-127"/>
                <a:ea typeface="Malgun Gothic" panose="020B0503020000020004" pitchFamily="50" charset="-127"/>
              </a:rPr>
              <a:t>Essence of mass marketing</a:t>
            </a:r>
            <a:endParaRPr lang="en-US" altLang="ko-KR" dirty="0" smtClean="0">
              <a:latin typeface="Malgun Gothic" panose="020B0503020000020004" pitchFamily="50" charset="-127"/>
              <a:ea typeface="Malgun Gothic" panose="020B0503020000020004" pitchFamily="50" charset="-127"/>
            </a:endParaRPr>
          </a:p>
          <a:p>
            <a:pPr marL="50800" indent="0" algn="l" hangingPunct="1"/>
            <a:r>
              <a:rPr lang="en-US" altLang="ko-KR" dirty="0" smtClean="0">
                <a:latin typeface="Malgun Gothic" panose="020B0503020000020004" pitchFamily="50" charset="-127"/>
                <a:ea typeface="Malgun Gothic" panose="020B0503020000020004" pitchFamily="50" charset="-127"/>
              </a:rPr>
              <a:t>ex) 4 techniques for brand image</a:t>
            </a:r>
            <a:endParaRPr lang="en-US" altLang="ko-KR" dirty="0" smtClean="0">
              <a:latin typeface="Malgun Gothic" panose="020B0503020000020004" pitchFamily="50" charset="-127"/>
              <a:ea typeface="Malgun Gothic" panose="020B0503020000020004" pitchFamily="50" charset="-127"/>
            </a:endParaRPr>
          </a:p>
          <a:p>
            <a:pPr marL="393700" indent="-342900" algn="l" hangingPunct="1">
              <a:buFont typeface="Wingdings" panose="05000000000000000000"/>
              <a:buChar char="Ø"/>
            </a:pPr>
            <a:r>
              <a:rPr lang="en-US" altLang="ko-KR" dirty="0" smtClean="0">
                <a:latin typeface="Malgun Gothic" panose="020B0503020000020004" pitchFamily="50" charset="-127"/>
                <a:ea typeface="Malgun Gothic" panose="020B0503020000020004" pitchFamily="50" charset="-127"/>
              </a:rPr>
              <a:t>1) Name</a:t>
            </a:r>
            <a:endParaRPr lang="en-US" altLang="ko-KR" dirty="0" smtClean="0">
              <a:latin typeface="Malgun Gothic" panose="020B0503020000020004" pitchFamily="50" charset="-127"/>
              <a:ea typeface="Malgun Gothic" panose="020B0503020000020004" pitchFamily="50" charset="-127"/>
            </a:endParaRPr>
          </a:p>
          <a:p>
            <a:pPr marL="393700" indent="-342900" algn="l" hangingPunct="1">
              <a:buFont typeface="Wingdings" panose="05000000000000000000"/>
              <a:buChar char="Ø"/>
            </a:pPr>
            <a:r>
              <a:rPr lang="en-US" altLang="ko-KR" dirty="0" smtClean="0">
                <a:latin typeface="Malgun Gothic" panose="020B0503020000020004" pitchFamily="50" charset="-127"/>
                <a:ea typeface="Malgun Gothic" panose="020B0503020000020004" pitchFamily="50" charset="-127"/>
              </a:rPr>
              <a:t>2) logo</a:t>
            </a:r>
            <a:endParaRPr lang="en-US" altLang="ko-KR" dirty="0" smtClean="0">
              <a:latin typeface="Malgun Gothic" panose="020B0503020000020004" pitchFamily="50" charset="-127"/>
              <a:ea typeface="Malgun Gothic" panose="020B0503020000020004" pitchFamily="50" charset="-127"/>
            </a:endParaRPr>
          </a:p>
          <a:p>
            <a:pPr marL="393700" indent="-342900" algn="l" hangingPunct="1">
              <a:buFont typeface="Wingdings" panose="05000000000000000000"/>
              <a:buChar char="Ø"/>
            </a:pPr>
            <a:r>
              <a:rPr lang="en-US" altLang="ko-KR" dirty="0" smtClean="0">
                <a:latin typeface="Malgun Gothic" panose="020B0503020000020004" pitchFamily="50" charset="-127"/>
                <a:ea typeface="Malgun Gothic" panose="020B0503020000020004" pitchFamily="50" charset="-127"/>
              </a:rPr>
              <a:t>3) Santa Claus &amp; Polar bear</a:t>
            </a:r>
            <a:endParaRPr lang="en-US" altLang="ko-KR" dirty="0" smtClean="0">
              <a:latin typeface="Malgun Gothic" panose="020B0503020000020004" pitchFamily="50" charset="-127"/>
              <a:ea typeface="Malgun Gothic" panose="020B0503020000020004" pitchFamily="50" charset="-127"/>
            </a:endParaRPr>
          </a:p>
          <a:p>
            <a:pPr marL="393700" indent="-342900" algn="l" hangingPunct="1">
              <a:buFont typeface="Wingdings" panose="05000000000000000000"/>
              <a:buChar char="Ø"/>
            </a:pPr>
            <a:r>
              <a:rPr lang="en-US" altLang="ko-KR" dirty="0" smtClean="0">
                <a:latin typeface="Malgun Gothic" panose="020B0503020000020004" pitchFamily="50" charset="-127"/>
                <a:ea typeface="Malgun Gothic" panose="020B0503020000020004" pitchFamily="50" charset="-127"/>
              </a:rPr>
              <a:t>4) Contour bottle</a:t>
            </a:r>
            <a:endParaRPr lang="ko-KR" altLang="en-US" dirty="0">
              <a:latin typeface="Malgun Gothic" panose="020B0503020000020004" pitchFamily="50" charset="-127"/>
              <a:ea typeface="Malgun Gothic" panose="020B0503020000020004" pitchFamily="50" charset="-127"/>
            </a:endParaRPr>
          </a:p>
        </p:txBody>
      </p:sp>
      <p:sp>
        <p:nvSpPr>
          <p:cNvPr id="20" name="제목 1"/>
          <p:cNvSpPr txBox="1"/>
          <p:nvPr/>
        </p:nvSpPr>
        <p:spPr>
          <a:xfrm>
            <a:off x="393895" y="1081646"/>
            <a:ext cx="8895183" cy="637662"/>
          </a:xfrm>
          <a:prstGeom prst="rect">
            <a:avLst/>
          </a:prstGeom>
          <a:ln w="12700">
            <a:miter lim="400000"/>
          </a:ln>
        </p:spPr>
        <p:txBody>
          <a:bodyPr lIns="91424" tIns="91424" rIns="91424" bIns="91424" anchor="b">
            <a:noAutofit/>
          </a:bodyPr>
          <a:lstStyle>
            <a:lvl1pPr marL="0" marR="0" indent="0" algn="ctr" defTabSz="914400" rtl="0" latinLnBrk="0">
              <a:lnSpc>
                <a:spcPct val="90000"/>
              </a:lnSpc>
              <a:spcBef>
                <a:spcPts val="0"/>
              </a:spcBef>
              <a:spcAft>
                <a:spcPts val="0"/>
              </a:spcAft>
              <a:buClrTx/>
              <a:buSzTx/>
              <a:buFontTx/>
              <a:buNone/>
              <a:defRPr sz="60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9pPr>
          </a:lstStyle>
          <a:p>
            <a:pPr algn="l" hangingPunct="1"/>
            <a:r>
              <a:rPr lang="en-US" altLang="ko-KR" sz="2400" b="1" dirty="0" smtClean="0">
                <a:latin typeface="Malgun Gothic" panose="020B0503020000020004" pitchFamily="50" charset="-127"/>
                <a:ea typeface="Malgun Gothic" panose="020B0503020000020004" pitchFamily="50" charset="-127"/>
              </a:rPr>
              <a:t>Standardization of Coca cola (Globalization)</a:t>
            </a:r>
            <a:endParaRPr lang="ko-KR" altLang="en-US" sz="2400" b="1" dirty="0">
              <a:latin typeface="Malgun Gothic" panose="020B0503020000020004" pitchFamily="50" charset="-127"/>
              <a:ea typeface="Malgun Gothic" panose="020B0503020000020004" pitchFamily="50" charset="-127"/>
            </a:endParaRPr>
          </a:p>
        </p:txBody>
      </p:sp>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 name="Shape 139" descr="Shape 139"/>
          <p:cNvPicPr>
            <a:picLocks noChangeAspect="1"/>
          </p:cNvPicPr>
          <p:nvPr/>
        </p:nvPicPr>
        <p:blipFill>
          <a:blip r:embed="rId1"/>
          <a:stretch>
            <a:fillRect/>
          </a:stretch>
        </p:blipFill>
        <p:spPr>
          <a:xfrm>
            <a:off x="10988812" y="6372666"/>
            <a:ext cx="1189121" cy="393897"/>
          </a:xfrm>
          <a:prstGeom prst="rect">
            <a:avLst/>
          </a:prstGeom>
          <a:ln w="12700">
            <a:miter lim="400000"/>
            <a:headEnd/>
            <a:tailEnd/>
          </a:ln>
        </p:spPr>
      </p:pic>
      <p:sp>
        <p:nvSpPr>
          <p:cNvPr id="159" name="Shape 140"/>
          <p:cNvSpPr/>
          <p:nvPr/>
        </p:nvSpPr>
        <p:spPr>
          <a:xfrm>
            <a:off x="0" y="-1"/>
            <a:ext cx="12192000" cy="1012801"/>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60" name="Shape 141"/>
          <p:cNvSpPr/>
          <p:nvPr/>
        </p:nvSpPr>
        <p:spPr>
          <a:xfrm>
            <a:off x="-3213" y="6182752"/>
            <a:ext cx="12192001" cy="133642"/>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61" name="Shape 142"/>
          <p:cNvSpPr txBox="1"/>
          <p:nvPr/>
        </p:nvSpPr>
        <p:spPr>
          <a:xfrm>
            <a:off x="1273125" y="218440"/>
            <a:ext cx="9134065" cy="646288"/>
          </a:xfrm>
          <a:prstGeom prst="rect">
            <a:avLst/>
          </a:prstGeom>
          <a:ln w="12700">
            <a:miter lim="400000"/>
          </a:ln>
        </p:spPr>
        <p:txBody>
          <a:bodyPr wrap="square" lIns="45699" tIns="45699" rIns="45699" bIns="45699">
            <a:spAutoFit/>
          </a:bodyPr>
          <a:lstStyle>
            <a:lvl1pPr>
              <a:defRPr sz="3600" b="1">
                <a:solidFill>
                  <a:srgbClr val="FFFFFF"/>
                </a:solidFill>
                <a:latin typeface="Marker Felt"/>
                <a:ea typeface="Marker Felt"/>
                <a:cs typeface="Marker Felt"/>
                <a:sym typeface="Marker Felt"/>
              </a:defRPr>
            </a:lvl1pPr>
          </a:lstStyle>
          <a:p>
            <a:pPr lvl="0" latinLnBrk="1" hangingPunct="1"/>
            <a:r>
              <a:rPr lang="en-US" altLang="ko-KR" kern="1200" dirty="0">
                <a:ln>
                  <a:solidFill>
                    <a:srgbClr val="5B9BD5">
                      <a:shade val="50000"/>
                      <a:alpha val="0"/>
                    </a:srgbClr>
                  </a:solidFill>
                </a:ln>
                <a:solidFill>
                  <a:prstClr val="white">
                    <a:lumMod val="95000"/>
                  </a:prstClr>
                </a:solidFill>
                <a:latin typeface="Malgun Gothic" panose="020B0503020000020004" pitchFamily="50" charset="-127"/>
                <a:ea typeface="Malgun Gothic" panose="020B0503020000020004" pitchFamily="50" charset="-127"/>
              </a:rPr>
              <a:t>Standardization &amp; localization strategy</a:t>
            </a:r>
            <a:endParaRPr lang="en-US" altLang="ko-KR" kern="1200" dirty="0">
              <a:ln>
                <a:solidFill>
                  <a:srgbClr val="5B9BD5">
                    <a:shade val="50000"/>
                    <a:alpha val="0"/>
                  </a:srgbClr>
                </a:solidFill>
              </a:ln>
              <a:solidFill>
                <a:prstClr val="white">
                  <a:lumMod val="95000"/>
                </a:prstClr>
              </a:solidFill>
              <a:latin typeface="Malgun Gothic" panose="020B0503020000020004" pitchFamily="50" charset="-127"/>
              <a:ea typeface="Malgun Gothic" panose="020B0503020000020004" pitchFamily="50" charset="-127"/>
            </a:endParaRPr>
          </a:p>
        </p:txBody>
      </p:sp>
      <p:grpSp>
        <p:nvGrpSpPr>
          <p:cNvPr id="168" name="Shape 143"/>
          <p:cNvGrpSpPr/>
          <p:nvPr/>
        </p:nvGrpSpPr>
        <p:grpSpPr>
          <a:xfrm>
            <a:off x="9175949" y="1154805"/>
            <a:ext cx="2697397" cy="658505"/>
            <a:chOff x="0" y="0"/>
            <a:chExt cx="2697396" cy="658504"/>
          </a:xfrm>
        </p:grpSpPr>
        <p:pic>
          <p:nvPicPr>
            <p:cNvPr id="162" name="Shape 144" descr="Shape 144"/>
            <p:cNvPicPr>
              <a:picLocks noChangeAspect="1"/>
            </p:cNvPicPr>
            <p:nvPr/>
          </p:nvPicPr>
          <p:blipFill>
            <a:blip r:embed="rId2"/>
            <a:stretch>
              <a:fillRect/>
            </a:stretch>
          </p:blipFill>
          <p:spPr>
            <a:xfrm>
              <a:off x="-1" y="-1"/>
              <a:ext cx="652437" cy="652437"/>
            </a:xfrm>
            <a:prstGeom prst="rect">
              <a:avLst/>
            </a:prstGeom>
            <a:ln w="12700" cap="flat">
              <a:noFill/>
              <a:miter lim="400000"/>
              <a:headEnd/>
              <a:tailEnd/>
            </a:ln>
            <a:effectLst/>
          </p:spPr>
        </p:pic>
        <p:pic>
          <p:nvPicPr>
            <p:cNvPr id="163" name="Shape 145" descr="Shape 145"/>
            <p:cNvPicPr>
              <a:picLocks noChangeAspect="1"/>
            </p:cNvPicPr>
            <p:nvPr/>
          </p:nvPicPr>
          <p:blipFill>
            <a:blip r:embed="rId3"/>
            <a:stretch>
              <a:fillRect/>
            </a:stretch>
          </p:blipFill>
          <p:spPr>
            <a:xfrm>
              <a:off x="2044961" y="3"/>
              <a:ext cx="652436" cy="652437"/>
            </a:xfrm>
            <a:prstGeom prst="rect">
              <a:avLst/>
            </a:prstGeom>
            <a:ln w="12700" cap="flat">
              <a:noFill/>
              <a:miter lim="400000"/>
              <a:headEnd/>
              <a:tailEnd/>
            </a:ln>
            <a:effectLst/>
          </p:spPr>
        </p:pic>
        <p:pic>
          <p:nvPicPr>
            <p:cNvPr id="164" name="Shape 146" descr="Shape 146"/>
            <p:cNvPicPr>
              <a:picLocks noChangeAspect="1"/>
            </p:cNvPicPr>
            <p:nvPr/>
          </p:nvPicPr>
          <p:blipFill>
            <a:blip r:embed="rId3"/>
            <a:stretch>
              <a:fillRect/>
            </a:stretch>
          </p:blipFill>
          <p:spPr>
            <a:xfrm>
              <a:off x="1638100" y="2"/>
              <a:ext cx="652437" cy="652437"/>
            </a:xfrm>
            <a:prstGeom prst="rect">
              <a:avLst/>
            </a:prstGeom>
            <a:ln w="12700" cap="flat">
              <a:noFill/>
              <a:miter lim="400000"/>
              <a:headEnd/>
              <a:tailEnd/>
            </a:ln>
            <a:effectLst/>
          </p:spPr>
        </p:pic>
        <p:pic>
          <p:nvPicPr>
            <p:cNvPr id="165" name="Shape 147" descr="Shape 147"/>
            <p:cNvPicPr>
              <a:picLocks noChangeAspect="1"/>
            </p:cNvPicPr>
            <p:nvPr/>
          </p:nvPicPr>
          <p:blipFill>
            <a:blip r:embed="rId3"/>
            <a:stretch>
              <a:fillRect/>
            </a:stretch>
          </p:blipFill>
          <p:spPr>
            <a:xfrm>
              <a:off x="1231241" y="6068"/>
              <a:ext cx="652436" cy="652437"/>
            </a:xfrm>
            <a:prstGeom prst="rect">
              <a:avLst/>
            </a:prstGeom>
            <a:ln w="12700" cap="flat">
              <a:noFill/>
              <a:miter lim="400000"/>
              <a:headEnd/>
              <a:tailEnd/>
            </a:ln>
            <a:effectLst/>
          </p:spPr>
        </p:pic>
        <p:pic>
          <p:nvPicPr>
            <p:cNvPr id="166" name="Shape 148" descr="Shape 148"/>
            <p:cNvPicPr>
              <a:picLocks noChangeAspect="1"/>
            </p:cNvPicPr>
            <p:nvPr/>
          </p:nvPicPr>
          <p:blipFill>
            <a:blip r:embed="rId3"/>
            <a:stretch>
              <a:fillRect/>
            </a:stretch>
          </p:blipFill>
          <p:spPr>
            <a:xfrm>
              <a:off x="824380" y="1"/>
              <a:ext cx="652437" cy="652437"/>
            </a:xfrm>
            <a:prstGeom prst="rect">
              <a:avLst/>
            </a:prstGeom>
            <a:ln w="12700" cap="flat">
              <a:noFill/>
              <a:miter lim="400000"/>
              <a:headEnd/>
              <a:tailEnd/>
            </a:ln>
            <a:effectLst/>
          </p:spPr>
        </p:pic>
        <p:pic>
          <p:nvPicPr>
            <p:cNvPr id="167" name="Shape 149" descr="Shape 149"/>
            <p:cNvPicPr>
              <a:picLocks noChangeAspect="1"/>
            </p:cNvPicPr>
            <p:nvPr/>
          </p:nvPicPr>
          <p:blipFill>
            <a:blip r:embed="rId3"/>
            <a:stretch>
              <a:fillRect/>
            </a:stretch>
          </p:blipFill>
          <p:spPr>
            <a:xfrm>
              <a:off x="406860" y="0"/>
              <a:ext cx="652436" cy="652437"/>
            </a:xfrm>
            <a:prstGeom prst="rect">
              <a:avLst/>
            </a:prstGeom>
            <a:ln w="12700" cap="flat">
              <a:noFill/>
              <a:miter lim="400000"/>
              <a:headEnd/>
              <a:tailEnd/>
            </a:ln>
            <a:effectLst/>
          </p:spPr>
        </p:pic>
      </p:grpSp>
      <p:pic>
        <p:nvPicPr>
          <p:cNvPr id="169" name="Shape 150" descr="Shape 150"/>
          <p:cNvPicPr>
            <a:picLocks noChangeAspect="1"/>
          </p:cNvPicPr>
          <p:nvPr/>
        </p:nvPicPr>
        <p:blipFill>
          <a:blip r:embed="rId4"/>
          <a:stretch>
            <a:fillRect/>
          </a:stretch>
        </p:blipFill>
        <p:spPr>
          <a:xfrm>
            <a:off x="0" y="14068"/>
            <a:ext cx="1392703" cy="2191126"/>
          </a:xfrm>
          <a:prstGeom prst="rect">
            <a:avLst/>
          </a:prstGeom>
          <a:ln w="12700">
            <a:miter lim="400000"/>
            <a:headEnd/>
            <a:tailEnd/>
          </a:ln>
        </p:spPr>
      </p:pic>
      <p:sp>
        <p:nvSpPr>
          <p:cNvPr id="170" name="Shape 151"/>
          <p:cNvSpPr txBox="1"/>
          <p:nvPr/>
        </p:nvSpPr>
        <p:spPr>
          <a:xfrm>
            <a:off x="393895" y="401745"/>
            <a:ext cx="618980" cy="662901"/>
          </a:xfrm>
          <a:prstGeom prst="rect">
            <a:avLst/>
          </a:prstGeom>
          <a:ln w="12700">
            <a:miter lim="400000"/>
          </a:ln>
        </p:spPr>
        <p:txBody>
          <a:bodyPr lIns="45699" tIns="45699" rIns="45699" bIns="45699">
            <a:spAutoFit/>
          </a:bodyPr>
          <a:lstStyle>
            <a:lvl1pPr algn="ctr">
              <a:defRPr sz="4000" b="1">
                <a:solidFill>
                  <a:srgbClr val="C00000"/>
                </a:solidFill>
                <a:latin typeface="Marker Felt"/>
                <a:ea typeface="Marker Felt"/>
                <a:cs typeface="Marker Felt"/>
                <a:sym typeface="Marker Felt"/>
              </a:defRPr>
            </a:lvl1pPr>
          </a:lstStyle>
          <a:p>
            <a:r>
              <a:t>3</a:t>
            </a:r>
          </a:p>
        </p:txBody>
      </p:sp>
      <p:pic>
        <p:nvPicPr>
          <p:cNvPr id="171" name="Shape 153" descr="Shape 153"/>
          <p:cNvPicPr>
            <a:picLocks noChangeAspect="1"/>
          </p:cNvPicPr>
          <p:nvPr/>
        </p:nvPicPr>
        <p:blipFill>
          <a:blip r:embed="rId2"/>
          <a:stretch>
            <a:fillRect/>
          </a:stretch>
        </p:blipFill>
        <p:spPr>
          <a:xfrm>
            <a:off x="9596656" y="1154805"/>
            <a:ext cx="652436" cy="652436"/>
          </a:xfrm>
          <a:prstGeom prst="rect">
            <a:avLst/>
          </a:prstGeom>
          <a:ln w="12700">
            <a:miter lim="400000"/>
            <a:headEnd/>
            <a:tailEnd/>
          </a:ln>
        </p:spPr>
      </p:pic>
      <p:pic>
        <p:nvPicPr>
          <p:cNvPr id="172" name="Shape 154" descr="Shape 154"/>
          <p:cNvPicPr>
            <a:picLocks noChangeAspect="1"/>
          </p:cNvPicPr>
          <p:nvPr/>
        </p:nvPicPr>
        <p:blipFill>
          <a:blip r:embed="rId2"/>
          <a:stretch>
            <a:fillRect/>
          </a:stretch>
        </p:blipFill>
        <p:spPr>
          <a:xfrm>
            <a:off x="9999426" y="1151576"/>
            <a:ext cx="652436" cy="652436"/>
          </a:xfrm>
          <a:prstGeom prst="rect">
            <a:avLst/>
          </a:prstGeom>
          <a:ln w="12700">
            <a:miter lim="400000"/>
            <a:headEnd/>
            <a:tailEnd/>
          </a:ln>
        </p:spPr>
      </p:pic>
      <p:pic>
        <p:nvPicPr>
          <p:cNvPr id="17" name="Shape 106" descr="Shape 106"/>
          <p:cNvPicPr>
            <a:picLocks noChangeAspect="1"/>
          </p:cNvPicPr>
          <p:nvPr/>
        </p:nvPicPr>
        <p:blipFill>
          <a:blip r:embed="rId3"/>
          <a:stretch>
            <a:fillRect/>
          </a:stretch>
        </p:blipFill>
        <p:spPr>
          <a:xfrm>
            <a:off x="11622689" y="1154799"/>
            <a:ext cx="652436" cy="652438"/>
          </a:xfrm>
          <a:prstGeom prst="rect">
            <a:avLst/>
          </a:prstGeom>
          <a:ln w="12700" cap="flat">
            <a:noFill/>
            <a:miter lim="400000"/>
            <a:headEnd/>
            <a:tailEnd/>
          </a:ln>
          <a:effectLst/>
        </p:spPr>
      </p:pic>
      <p:pic>
        <p:nvPicPr>
          <p:cNvPr id="19" name="Picture 2" descr="ìëì ìì´ì½ì´ ë ë¸ëë, ì½ì¹´ì½ë¼"/>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0326" y="2796601"/>
            <a:ext cx="2960270" cy="163999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ìë¬´ë ëª°ëë ì½ì¹´ì½ë¼ì ê´í ì¬ì¤ 7ê°ì§ ìë¬´ë ëª°ëë ì½ì¹´ì½ë¼ì ê´í ì¬ì¤ 7ê°ì§  | ì¤í ëì¤ì»¤ì¤"/>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63687" y="2796601"/>
            <a:ext cx="2940699" cy="166781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8721015" y="4534013"/>
            <a:ext cx="2010326" cy="523220"/>
          </a:xfrm>
          <a:prstGeom prst="rect">
            <a:avLst/>
          </a:prstGeom>
          <a:noFill/>
        </p:spPr>
        <p:txBody>
          <a:bodyPr wrap="square" rtlCol="0">
            <a:spAutoFit/>
          </a:bodyPr>
          <a:lstStyle/>
          <a:p>
            <a:r>
              <a:rPr lang="en-US" altLang="ko-KR" sz="2800" b="1" dirty="0" smtClean="0">
                <a:latin typeface="Malgun Gothic" panose="020B0503020000020004" pitchFamily="50" charset="-127"/>
                <a:ea typeface="Malgun Gothic" panose="020B0503020000020004" pitchFamily="50" charset="-127"/>
              </a:rPr>
              <a:t>Polar Bear</a:t>
            </a:r>
            <a:endParaRPr lang="ko-KR" altLang="en-US" sz="2800" b="1" dirty="0">
              <a:latin typeface="Malgun Gothic" panose="020B0503020000020004" pitchFamily="50" charset="-127"/>
              <a:ea typeface="Malgun Gothic" panose="020B0503020000020004" pitchFamily="50" charset="-127"/>
            </a:endParaRPr>
          </a:p>
        </p:txBody>
      </p:sp>
      <p:sp>
        <p:nvSpPr>
          <p:cNvPr id="23" name="TextBox 22"/>
          <p:cNvSpPr txBox="1"/>
          <p:nvPr/>
        </p:nvSpPr>
        <p:spPr>
          <a:xfrm>
            <a:off x="4912937" y="4534013"/>
            <a:ext cx="2180192" cy="523220"/>
          </a:xfrm>
          <a:prstGeom prst="rect">
            <a:avLst/>
          </a:prstGeom>
          <a:noFill/>
        </p:spPr>
        <p:txBody>
          <a:bodyPr wrap="square" rtlCol="0">
            <a:spAutoFit/>
          </a:bodyPr>
          <a:lstStyle/>
          <a:p>
            <a:r>
              <a:rPr lang="en-US" altLang="ko-KR" sz="2800" b="1" dirty="0" smtClean="0">
                <a:latin typeface="Malgun Gothic" panose="020B0503020000020004" pitchFamily="50" charset="-127"/>
                <a:ea typeface="Malgun Gothic" panose="020B0503020000020004" pitchFamily="50" charset="-127"/>
              </a:rPr>
              <a:t>Santa Claus </a:t>
            </a:r>
            <a:endParaRPr lang="ko-KR" altLang="en-US" sz="2800" b="1" dirty="0">
              <a:latin typeface="Malgun Gothic" panose="020B0503020000020004" pitchFamily="50" charset="-127"/>
              <a:ea typeface="Malgun Gothic" panose="020B0503020000020004" pitchFamily="50" charset="-127"/>
            </a:endParaRPr>
          </a:p>
        </p:txBody>
      </p:sp>
      <p:sp>
        <p:nvSpPr>
          <p:cNvPr id="24" name="제목 1"/>
          <p:cNvSpPr txBox="1"/>
          <p:nvPr/>
        </p:nvSpPr>
        <p:spPr>
          <a:xfrm>
            <a:off x="393895" y="1081646"/>
            <a:ext cx="8895183" cy="637662"/>
          </a:xfrm>
          <a:prstGeom prst="rect">
            <a:avLst/>
          </a:prstGeom>
          <a:ln w="12700">
            <a:miter lim="400000"/>
          </a:ln>
        </p:spPr>
        <p:txBody>
          <a:bodyPr lIns="91424" tIns="91424" rIns="91424" bIns="91424" anchor="b">
            <a:noAutofit/>
          </a:bodyPr>
          <a:lstStyle>
            <a:lvl1pPr marL="0" marR="0" indent="0" algn="ctr" defTabSz="914400" rtl="0" latinLnBrk="0">
              <a:lnSpc>
                <a:spcPct val="90000"/>
              </a:lnSpc>
              <a:spcBef>
                <a:spcPts val="0"/>
              </a:spcBef>
              <a:spcAft>
                <a:spcPts val="0"/>
              </a:spcAft>
              <a:buClrTx/>
              <a:buSzTx/>
              <a:buFontTx/>
              <a:buNone/>
              <a:defRPr sz="60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9pPr>
          </a:lstStyle>
          <a:p>
            <a:pPr algn="l" hangingPunct="1"/>
            <a:r>
              <a:rPr lang="en-US" altLang="ko-KR" sz="2400" b="1" dirty="0" smtClean="0">
                <a:latin typeface="Malgun Gothic" panose="020B0503020000020004" pitchFamily="50" charset="-127"/>
                <a:ea typeface="Malgun Gothic" panose="020B0503020000020004" pitchFamily="50" charset="-127"/>
              </a:rPr>
              <a:t>Standardization of Coca cola (Globalization)</a:t>
            </a:r>
            <a:endParaRPr lang="ko-KR" altLang="en-US" sz="2400" b="1" dirty="0">
              <a:latin typeface="Malgun Gothic" panose="020B0503020000020004" pitchFamily="50" charset="-127"/>
              <a:ea typeface="Malgun Gothic" panose="020B0503020000020004" pitchFamily="50" charset="-127"/>
            </a:endParaRPr>
          </a:p>
        </p:txBody>
      </p:sp>
      <p:pic>
        <p:nvPicPr>
          <p:cNvPr id="2050" name="Picture 2" descr="ì½ì¹´ì½ë¼_ë¡ê³ "/>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809" y="2409566"/>
            <a:ext cx="4160620" cy="2647667"/>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1842413" y="4534013"/>
            <a:ext cx="1182497" cy="523220"/>
          </a:xfrm>
          <a:prstGeom prst="rect">
            <a:avLst/>
          </a:prstGeom>
          <a:noFill/>
        </p:spPr>
        <p:txBody>
          <a:bodyPr wrap="square" rtlCol="0">
            <a:spAutoFit/>
          </a:bodyPr>
          <a:lstStyle/>
          <a:p>
            <a:r>
              <a:rPr lang="en-US" altLang="ko-KR" sz="2800" b="1" dirty="0" smtClean="0">
                <a:latin typeface="Malgun Gothic" panose="020B0503020000020004" pitchFamily="50" charset="-127"/>
                <a:ea typeface="Malgun Gothic" panose="020B0503020000020004" pitchFamily="50" charset="-127"/>
              </a:rPr>
              <a:t>Logo</a:t>
            </a:r>
            <a:endParaRPr lang="ko-KR" altLang="en-US" sz="2800" b="1" dirty="0">
              <a:latin typeface="Malgun Gothic" panose="020B0503020000020004" pitchFamily="50" charset="-127"/>
              <a:ea typeface="Malgun Gothic" panose="020B0503020000020004" pitchFamily="50" charset="-127"/>
            </a:endParaRPr>
          </a:p>
        </p:txBody>
      </p:sp>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 name="Shape 139" descr="Shape 139"/>
          <p:cNvPicPr>
            <a:picLocks noChangeAspect="1"/>
          </p:cNvPicPr>
          <p:nvPr/>
        </p:nvPicPr>
        <p:blipFill>
          <a:blip r:embed="rId1"/>
          <a:stretch>
            <a:fillRect/>
          </a:stretch>
        </p:blipFill>
        <p:spPr>
          <a:xfrm>
            <a:off x="10988812" y="6372666"/>
            <a:ext cx="1189121" cy="393897"/>
          </a:xfrm>
          <a:prstGeom prst="rect">
            <a:avLst/>
          </a:prstGeom>
          <a:ln w="12700">
            <a:miter lim="400000"/>
            <a:headEnd/>
            <a:tailEnd/>
          </a:ln>
        </p:spPr>
      </p:pic>
      <p:sp>
        <p:nvSpPr>
          <p:cNvPr id="159" name="Shape 140"/>
          <p:cNvSpPr/>
          <p:nvPr/>
        </p:nvSpPr>
        <p:spPr>
          <a:xfrm>
            <a:off x="0" y="-1"/>
            <a:ext cx="12192000" cy="1012801"/>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60" name="Shape 141"/>
          <p:cNvSpPr/>
          <p:nvPr/>
        </p:nvSpPr>
        <p:spPr>
          <a:xfrm>
            <a:off x="-3213" y="6182752"/>
            <a:ext cx="12192001" cy="133642"/>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61" name="Shape 142"/>
          <p:cNvSpPr txBox="1"/>
          <p:nvPr/>
        </p:nvSpPr>
        <p:spPr>
          <a:xfrm>
            <a:off x="1273125" y="218440"/>
            <a:ext cx="9134065" cy="646288"/>
          </a:xfrm>
          <a:prstGeom prst="rect">
            <a:avLst/>
          </a:prstGeom>
          <a:ln w="12700">
            <a:miter lim="400000"/>
          </a:ln>
        </p:spPr>
        <p:txBody>
          <a:bodyPr wrap="square" lIns="45699" tIns="45699" rIns="45699" bIns="45699">
            <a:spAutoFit/>
          </a:bodyPr>
          <a:lstStyle>
            <a:lvl1pPr>
              <a:defRPr sz="3600" b="1">
                <a:solidFill>
                  <a:srgbClr val="FFFFFF"/>
                </a:solidFill>
                <a:latin typeface="Marker Felt"/>
                <a:ea typeface="Marker Felt"/>
                <a:cs typeface="Marker Felt"/>
                <a:sym typeface="Marker Felt"/>
              </a:defRPr>
            </a:lvl1pPr>
          </a:lstStyle>
          <a:p>
            <a:pPr lvl="0" latinLnBrk="1" hangingPunct="1"/>
            <a:r>
              <a:rPr lang="en-US" altLang="ko-KR" kern="1200" dirty="0">
                <a:ln>
                  <a:solidFill>
                    <a:srgbClr val="5B9BD5">
                      <a:shade val="50000"/>
                      <a:alpha val="0"/>
                    </a:srgbClr>
                  </a:solidFill>
                </a:ln>
                <a:solidFill>
                  <a:prstClr val="white">
                    <a:lumMod val="95000"/>
                  </a:prstClr>
                </a:solidFill>
                <a:latin typeface="Malgun Gothic" panose="020B0503020000020004" pitchFamily="50" charset="-127"/>
                <a:ea typeface="Malgun Gothic" panose="020B0503020000020004" pitchFamily="50" charset="-127"/>
              </a:rPr>
              <a:t>Standardization &amp; localization strategy</a:t>
            </a:r>
            <a:endParaRPr lang="en-US" altLang="ko-KR" kern="1200" dirty="0">
              <a:ln>
                <a:solidFill>
                  <a:srgbClr val="5B9BD5">
                    <a:shade val="50000"/>
                    <a:alpha val="0"/>
                  </a:srgbClr>
                </a:solidFill>
              </a:ln>
              <a:solidFill>
                <a:prstClr val="white">
                  <a:lumMod val="95000"/>
                </a:prstClr>
              </a:solidFill>
              <a:latin typeface="Malgun Gothic" panose="020B0503020000020004" pitchFamily="50" charset="-127"/>
              <a:ea typeface="Malgun Gothic" panose="020B0503020000020004" pitchFamily="50" charset="-127"/>
            </a:endParaRPr>
          </a:p>
        </p:txBody>
      </p:sp>
      <p:grpSp>
        <p:nvGrpSpPr>
          <p:cNvPr id="168" name="Shape 143"/>
          <p:cNvGrpSpPr/>
          <p:nvPr/>
        </p:nvGrpSpPr>
        <p:grpSpPr>
          <a:xfrm>
            <a:off x="9175949" y="1154805"/>
            <a:ext cx="2697397" cy="658505"/>
            <a:chOff x="0" y="0"/>
            <a:chExt cx="2697396" cy="658504"/>
          </a:xfrm>
        </p:grpSpPr>
        <p:pic>
          <p:nvPicPr>
            <p:cNvPr id="162" name="Shape 144" descr="Shape 144"/>
            <p:cNvPicPr>
              <a:picLocks noChangeAspect="1"/>
            </p:cNvPicPr>
            <p:nvPr/>
          </p:nvPicPr>
          <p:blipFill>
            <a:blip r:embed="rId2"/>
            <a:stretch>
              <a:fillRect/>
            </a:stretch>
          </p:blipFill>
          <p:spPr>
            <a:xfrm>
              <a:off x="-1" y="-1"/>
              <a:ext cx="652437" cy="652437"/>
            </a:xfrm>
            <a:prstGeom prst="rect">
              <a:avLst/>
            </a:prstGeom>
            <a:ln w="12700" cap="flat">
              <a:noFill/>
              <a:miter lim="400000"/>
              <a:headEnd/>
              <a:tailEnd/>
            </a:ln>
            <a:effectLst/>
          </p:spPr>
        </p:pic>
        <p:pic>
          <p:nvPicPr>
            <p:cNvPr id="163" name="Shape 145" descr="Shape 145"/>
            <p:cNvPicPr>
              <a:picLocks noChangeAspect="1"/>
            </p:cNvPicPr>
            <p:nvPr/>
          </p:nvPicPr>
          <p:blipFill>
            <a:blip r:embed="rId3"/>
            <a:stretch>
              <a:fillRect/>
            </a:stretch>
          </p:blipFill>
          <p:spPr>
            <a:xfrm>
              <a:off x="2044961" y="3"/>
              <a:ext cx="652436" cy="652437"/>
            </a:xfrm>
            <a:prstGeom prst="rect">
              <a:avLst/>
            </a:prstGeom>
            <a:ln w="12700" cap="flat">
              <a:noFill/>
              <a:miter lim="400000"/>
              <a:headEnd/>
              <a:tailEnd/>
            </a:ln>
            <a:effectLst/>
          </p:spPr>
        </p:pic>
        <p:pic>
          <p:nvPicPr>
            <p:cNvPr id="164" name="Shape 146" descr="Shape 146"/>
            <p:cNvPicPr>
              <a:picLocks noChangeAspect="1"/>
            </p:cNvPicPr>
            <p:nvPr/>
          </p:nvPicPr>
          <p:blipFill>
            <a:blip r:embed="rId3"/>
            <a:stretch>
              <a:fillRect/>
            </a:stretch>
          </p:blipFill>
          <p:spPr>
            <a:xfrm>
              <a:off x="1638100" y="2"/>
              <a:ext cx="652437" cy="652437"/>
            </a:xfrm>
            <a:prstGeom prst="rect">
              <a:avLst/>
            </a:prstGeom>
            <a:ln w="12700" cap="flat">
              <a:noFill/>
              <a:miter lim="400000"/>
              <a:headEnd/>
              <a:tailEnd/>
            </a:ln>
            <a:effectLst/>
          </p:spPr>
        </p:pic>
        <p:pic>
          <p:nvPicPr>
            <p:cNvPr id="165" name="Shape 147" descr="Shape 147"/>
            <p:cNvPicPr>
              <a:picLocks noChangeAspect="1"/>
            </p:cNvPicPr>
            <p:nvPr/>
          </p:nvPicPr>
          <p:blipFill>
            <a:blip r:embed="rId3"/>
            <a:stretch>
              <a:fillRect/>
            </a:stretch>
          </p:blipFill>
          <p:spPr>
            <a:xfrm>
              <a:off x="1231241" y="6068"/>
              <a:ext cx="652436" cy="652437"/>
            </a:xfrm>
            <a:prstGeom prst="rect">
              <a:avLst/>
            </a:prstGeom>
            <a:ln w="12700" cap="flat">
              <a:noFill/>
              <a:miter lim="400000"/>
              <a:headEnd/>
              <a:tailEnd/>
            </a:ln>
            <a:effectLst/>
          </p:spPr>
        </p:pic>
        <p:pic>
          <p:nvPicPr>
            <p:cNvPr id="166" name="Shape 148" descr="Shape 148"/>
            <p:cNvPicPr>
              <a:picLocks noChangeAspect="1"/>
            </p:cNvPicPr>
            <p:nvPr/>
          </p:nvPicPr>
          <p:blipFill>
            <a:blip r:embed="rId3"/>
            <a:stretch>
              <a:fillRect/>
            </a:stretch>
          </p:blipFill>
          <p:spPr>
            <a:xfrm>
              <a:off x="824380" y="1"/>
              <a:ext cx="652437" cy="652437"/>
            </a:xfrm>
            <a:prstGeom prst="rect">
              <a:avLst/>
            </a:prstGeom>
            <a:ln w="12700" cap="flat">
              <a:noFill/>
              <a:miter lim="400000"/>
              <a:headEnd/>
              <a:tailEnd/>
            </a:ln>
            <a:effectLst/>
          </p:spPr>
        </p:pic>
        <p:pic>
          <p:nvPicPr>
            <p:cNvPr id="167" name="Shape 149" descr="Shape 149"/>
            <p:cNvPicPr>
              <a:picLocks noChangeAspect="1"/>
            </p:cNvPicPr>
            <p:nvPr/>
          </p:nvPicPr>
          <p:blipFill>
            <a:blip r:embed="rId3"/>
            <a:stretch>
              <a:fillRect/>
            </a:stretch>
          </p:blipFill>
          <p:spPr>
            <a:xfrm>
              <a:off x="406860" y="0"/>
              <a:ext cx="652436" cy="652437"/>
            </a:xfrm>
            <a:prstGeom prst="rect">
              <a:avLst/>
            </a:prstGeom>
            <a:ln w="12700" cap="flat">
              <a:noFill/>
              <a:miter lim="400000"/>
              <a:headEnd/>
              <a:tailEnd/>
            </a:ln>
            <a:effectLst/>
          </p:spPr>
        </p:pic>
      </p:grpSp>
      <p:pic>
        <p:nvPicPr>
          <p:cNvPr id="169" name="Shape 150" descr="Shape 150"/>
          <p:cNvPicPr>
            <a:picLocks noChangeAspect="1"/>
          </p:cNvPicPr>
          <p:nvPr/>
        </p:nvPicPr>
        <p:blipFill>
          <a:blip r:embed="rId4"/>
          <a:stretch>
            <a:fillRect/>
          </a:stretch>
        </p:blipFill>
        <p:spPr>
          <a:xfrm>
            <a:off x="0" y="14068"/>
            <a:ext cx="1392703" cy="2191126"/>
          </a:xfrm>
          <a:prstGeom prst="rect">
            <a:avLst/>
          </a:prstGeom>
          <a:ln w="12700">
            <a:miter lim="400000"/>
            <a:headEnd/>
            <a:tailEnd/>
          </a:ln>
        </p:spPr>
      </p:pic>
      <p:sp>
        <p:nvSpPr>
          <p:cNvPr id="170" name="Shape 151"/>
          <p:cNvSpPr txBox="1"/>
          <p:nvPr/>
        </p:nvSpPr>
        <p:spPr>
          <a:xfrm>
            <a:off x="393895" y="401745"/>
            <a:ext cx="618980" cy="662901"/>
          </a:xfrm>
          <a:prstGeom prst="rect">
            <a:avLst/>
          </a:prstGeom>
          <a:ln w="12700">
            <a:miter lim="400000"/>
          </a:ln>
        </p:spPr>
        <p:txBody>
          <a:bodyPr lIns="45699" tIns="45699" rIns="45699" bIns="45699">
            <a:spAutoFit/>
          </a:bodyPr>
          <a:lstStyle>
            <a:lvl1pPr algn="ctr">
              <a:defRPr sz="4000" b="1">
                <a:solidFill>
                  <a:srgbClr val="C00000"/>
                </a:solidFill>
                <a:latin typeface="Marker Felt"/>
                <a:ea typeface="Marker Felt"/>
                <a:cs typeface="Marker Felt"/>
                <a:sym typeface="Marker Felt"/>
              </a:defRPr>
            </a:lvl1pPr>
          </a:lstStyle>
          <a:p>
            <a:r>
              <a:t>3</a:t>
            </a:r>
          </a:p>
        </p:txBody>
      </p:sp>
      <p:pic>
        <p:nvPicPr>
          <p:cNvPr id="171" name="Shape 153" descr="Shape 153"/>
          <p:cNvPicPr>
            <a:picLocks noChangeAspect="1"/>
          </p:cNvPicPr>
          <p:nvPr/>
        </p:nvPicPr>
        <p:blipFill>
          <a:blip r:embed="rId2"/>
          <a:stretch>
            <a:fillRect/>
          </a:stretch>
        </p:blipFill>
        <p:spPr>
          <a:xfrm>
            <a:off x="9596656" y="1154805"/>
            <a:ext cx="652436" cy="652436"/>
          </a:xfrm>
          <a:prstGeom prst="rect">
            <a:avLst/>
          </a:prstGeom>
          <a:ln w="12700">
            <a:miter lim="400000"/>
            <a:headEnd/>
            <a:tailEnd/>
          </a:ln>
        </p:spPr>
      </p:pic>
      <p:pic>
        <p:nvPicPr>
          <p:cNvPr id="172" name="Shape 154" descr="Shape 154"/>
          <p:cNvPicPr>
            <a:picLocks noChangeAspect="1"/>
          </p:cNvPicPr>
          <p:nvPr/>
        </p:nvPicPr>
        <p:blipFill>
          <a:blip r:embed="rId2"/>
          <a:stretch>
            <a:fillRect/>
          </a:stretch>
        </p:blipFill>
        <p:spPr>
          <a:xfrm>
            <a:off x="9999426" y="1151576"/>
            <a:ext cx="652436" cy="652436"/>
          </a:xfrm>
          <a:prstGeom prst="rect">
            <a:avLst/>
          </a:prstGeom>
          <a:ln w="12700">
            <a:miter lim="400000"/>
            <a:headEnd/>
            <a:tailEnd/>
          </a:ln>
        </p:spPr>
      </p:pic>
      <p:pic>
        <p:nvPicPr>
          <p:cNvPr id="17" name="Shape 106" descr="Shape 106"/>
          <p:cNvPicPr>
            <a:picLocks noChangeAspect="1"/>
          </p:cNvPicPr>
          <p:nvPr/>
        </p:nvPicPr>
        <p:blipFill>
          <a:blip r:embed="rId3"/>
          <a:stretch>
            <a:fillRect/>
          </a:stretch>
        </p:blipFill>
        <p:spPr>
          <a:xfrm>
            <a:off x="11622689" y="1154799"/>
            <a:ext cx="652436" cy="652438"/>
          </a:xfrm>
          <a:prstGeom prst="rect">
            <a:avLst/>
          </a:prstGeom>
          <a:ln w="12700" cap="flat">
            <a:noFill/>
            <a:miter lim="400000"/>
            <a:headEnd/>
            <a:tailEnd/>
          </a:ln>
          <a:effectLst/>
        </p:spPr>
      </p:pic>
      <p:pic>
        <p:nvPicPr>
          <p:cNvPr id="18" name="Picture 2" descr="The Evolution of the Coca-Cola Contour Bott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10900" y="2895142"/>
            <a:ext cx="1334612" cy="2034504"/>
          </a:xfrm>
          <a:prstGeom prst="rect">
            <a:avLst/>
          </a:prstGeom>
          <a:noFill/>
          <a:ln w="12700">
            <a:miter lim="400000"/>
            <a:headEnd/>
            <a:tailEnd/>
          </a:ln>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925780" y="1702721"/>
            <a:ext cx="3041317" cy="523220"/>
          </a:xfrm>
          <a:prstGeom prst="rect">
            <a:avLst/>
          </a:prstGeom>
          <a:noFill/>
        </p:spPr>
        <p:txBody>
          <a:bodyPr wrap="square" rtlCol="0">
            <a:spAutoFit/>
          </a:bodyPr>
          <a:lstStyle/>
          <a:p>
            <a:r>
              <a:rPr lang="en-US" altLang="ko-KR" sz="2800" b="1" dirty="0" smtClean="0">
                <a:latin typeface="Malgun Gothic" panose="020B0503020000020004" pitchFamily="50" charset="-127"/>
                <a:ea typeface="Malgun Gothic" panose="020B0503020000020004" pitchFamily="50" charset="-127"/>
              </a:rPr>
              <a:t>Contour Bottle</a:t>
            </a:r>
            <a:endParaRPr lang="ko-KR" altLang="en-US" sz="2800" b="1" dirty="0">
              <a:latin typeface="Malgun Gothic" panose="020B0503020000020004" pitchFamily="50" charset="-127"/>
              <a:ea typeface="Malgun Gothic" panose="020B0503020000020004" pitchFamily="50" charset="-127"/>
            </a:endParaRPr>
          </a:p>
        </p:txBody>
      </p:sp>
      <p:sp>
        <p:nvSpPr>
          <p:cNvPr id="24" name="제목 1"/>
          <p:cNvSpPr txBox="1"/>
          <p:nvPr/>
        </p:nvSpPr>
        <p:spPr>
          <a:xfrm>
            <a:off x="393895" y="1081646"/>
            <a:ext cx="8895183" cy="637662"/>
          </a:xfrm>
          <a:prstGeom prst="rect">
            <a:avLst/>
          </a:prstGeom>
          <a:ln w="12700">
            <a:miter lim="400000"/>
          </a:ln>
        </p:spPr>
        <p:txBody>
          <a:bodyPr lIns="91424" tIns="91424" rIns="91424" bIns="91424" anchor="b">
            <a:noAutofit/>
          </a:bodyPr>
          <a:lstStyle>
            <a:lvl1pPr marL="0" marR="0" indent="0" algn="ctr" defTabSz="914400" rtl="0" latinLnBrk="0">
              <a:lnSpc>
                <a:spcPct val="90000"/>
              </a:lnSpc>
              <a:spcBef>
                <a:spcPts val="0"/>
              </a:spcBef>
              <a:spcAft>
                <a:spcPts val="0"/>
              </a:spcAft>
              <a:buClrTx/>
              <a:buSzTx/>
              <a:buFontTx/>
              <a:buNone/>
              <a:defRPr sz="60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9pPr>
          </a:lstStyle>
          <a:p>
            <a:pPr algn="l" hangingPunct="1"/>
            <a:r>
              <a:rPr lang="en-US" altLang="ko-KR" sz="2400" b="1" dirty="0" smtClean="0">
                <a:latin typeface="Malgun Gothic" panose="020B0503020000020004" pitchFamily="50" charset="-127"/>
                <a:ea typeface="Malgun Gothic" panose="020B0503020000020004" pitchFamily="50" charset="-127"/>
              </a:rPr>
              <a:t>Standardization of Coca cola (Globalization)</a:t>
            </a:r>
            <a:endParaRPr lang="ko-KR" altLang="en-US" sz="2400" b="1" dirty="0">
              <a:latin typeface="Malgun Gothic" panose="020B0503020000020004" pitchFamily="50" charset="-127"/>
              <a:ea typeface="Malgun Gothic" panose="020B0503020000020004" pitchFamily="50" charset="-127"/>
            </a:endParaRPr>
          </a:p>
        </p:txBody>
      </p:sp>
      <p:pic>
        <p:nvPicPr>
          <p:cNvPr id="25" name="Рисунок 2" descr="http://i.ebayimg.com/images/i/390979663241-0-1/s-l1000.jp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25780" y="2765566"/>
            <a:ext cx="2685684" cy="2164080"/>
          </a:xfrm>
          <a:prstGeom prst="rect">
            <a:avLst/>
          </a:prstGeom>
          <a:noFill/>
          <a:ln>
            <a:noFill/>
          </a:ln>
        </p:spPr>
      </p:pic>
      <p:sp>
        <p:nvSpPr>
          <p:cNvPr id="29" name="TextBox 28"/>
          <p:cNvSpPr txBox="1"/>
          <p:nvPr/>
        </p:nvSpPr>
        <p:spPr>
          <a:xfrm>
            <a:off x="5704359" y="2972414"/>
            <a:ext cx="5355267" cy="1384995"/>
          </a:xfrm>
          <a:prstGeom prst="rect">
            <a:avLst/>
          </a:prstGeom>
          <a:noFill/>
        </p:spPr>
        <p:txBody>
          <a:bodyPr wrap="square" rtlCol="0">
            <a:spAutoFit/>
          </a:bodyPr>
          <a:lstStyle/>
          <a:p>
            <a:pPr marL="457200" indent="-457200">
              <a:buFont typeface="Wingdings" panose="05000000000000000000" pitchFamily="2" charset="2"/>
              <a:buChar char="Ø"/>
            </a:pPr>
            <a:r>
              <a:rPr lang="en-US" altLang="ko-KR" sz="2800" b="1" smtClean="0">
                <a:latin typeface="Malgun Gothic" panose="020B0503020000020004" pitchFamily="50" charset="-127"/>
                <a:ea typeface="Malgun Gothic" panose="020B0503020000020004" pitchFamily="50" charset="-127"/>
              </a:rPr>
              <a:t>Worth 4 trillion Won only with the design</a:t>
            </a:r>
            <a:endParaRPr lang="en-US" altLang="ko-KR" sz="2800" b="1" smtClean="0">
              <a:latin typeface="Malgun Gothic" panose="020B0503020000020004" pitchFamily="50" charset="-127"/>
              <a:ea typeface="Malgun Gothic" panose="020B0503020000020004" pitchFamily="50" charset="-127"/>
            </a:endParaRPr>
          </a:p>
          <a:p>
            <a:pPr marL="457200" indent="-457200">
              <a:buFont typeface="Wingdings" panose="05000000000000000000" pitchFamily="2" charset="2"/>
              <a:buChar char="Ø"/>
            </a:pPr>
            <a:r>
              <a:rPr lang="en-US" altLang="ko-KR" sz="2800" b="1" smtClean="0">
                <a:latin typeface="Malgun Gothic" panose="020B0503020000020004" pitchFamily="50" charset="-127"/>
                <a:ea typeface="Malgun Gothic" panose="020B0503020000020004" pitchFamily="50" charset="-127"/>
              </a:rPr>
              <a:t>Two conditions for design</a:t>
            </a:r>
            <a:endParaRPr lang="ko-KR" altLang="en-US" sz="2800" b="1" dirty="0">
              <a:latin typeface="Malgun Gothic" panose="020B0503020000020004" pitchFamily="50" charset="-127"/>
              <a:ea typeface="Malgun Gothic" panose="020B0503020000020004" pitchFamily="50" charset="-127"/>
            </a:endParaRPr>
          </a:p>
        </p:txBody>
      </p:sp>
    </p:spTree>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 name="Shape 139" descr="Shape 139"/>
          <p:cNvPicPr>
            <a:picLocks noChangeAspect="1"/>
          </p:cNvPicPr>
          <p:nvPr/>
        </p:nvPicPr>
        <p:blipFill>
          <a:blip r:embed="rId1"/>
          <a:stretch>
            <a:fillRect/>
          </a:stretch>
        </p:blipFill>
        <p:spPr>
          <a:xfrm>
            <a:off x="10988812" y="6372666"/>
            <a:ext cx="1189121" cy="393897"/>
          </a:xfrm>
          <a:prstGeom prst="rect">
            <a:avLst/>
          </a:prstGeom>
          <a:ln w="12700">
            <a:miter lim="400000"/>
            <a:headEnd/>
            <a:tailEnd/>
          </a:ln>
        </p:spPr>
      </p:pic>
      <p:sp>
        <p:nvSpPr>
          <p:cNvPr id="159" name="Shape 140"/>
          <p:cNvSpPr/>
          <p:nvPr/>
        </p:nvSpPr>
        <p:spPr>
          <a:xfrm>
            <a:off x="0" y="-1"/>
            <a:ext cx="12192000" cy="1012801"/>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60" name="Shape 141"/>
          <p:cNvSpPr/>
          <p:nvPr/>
        </p:nvSpPr>
        <p:spPr>
          <a:xfrm>
            <a:off x="-3213" y="6182752"/>
            <a:ext cx="12192001" cy="133642"/>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61" name="Shape 142"/>
          <p:cNvSpPr txBox="1"/>
          <p:nvPr/>
        </p:nvSpPr>
        <p:spPr>
          <a:xfrm>
            <a:off x="1273125" y="218440"/>
            <a:ext cx="8962120" cy="646288"/>
          </a:xfrm>
          <a:prstGeom prst="rect">
            <a:avLst/>
          </a:prstGeom>
          <a:ln w="12700">
            <a:miter lim="400000"/>
          </a:ln>
        </p:spPr>
        <p:txBody>
          <a:bodyPr wrap="square" lIns="45699" tIns="45699" rIns="45699" bIns="45699">
            <a:spAutoFit/>
          </a:bodyPr>
          <a:lstStyle>
            <a:lvl1pPr>
              <a:defRPr sz="3600" b="1">
                <a:solidFill>
                  <a:srgbClr val="FFFFFF"/>
                </a:solidFill>
                <a:latin typeface="Marker Felt"/>
                <a:ea typeface="Marker Felt"/>
                <a:cs typeface="Marker Felt"/>
                <a:sym typeface="Marker Felt"/>
              </a:defRPr>
            </a:lvl1pPr>
          </a:lstStyle>
          <a:p>
            <a:pPr lvl="0" latinLnBrk="1" hangingPunct="1"/>
            <a:r>
              <a:rPr lang="en-US" altLang="ko-KR" kern="1200" dirty="0">
                <a:ln>
                  <a:solidFill>
                    <a:srgbClr val="5B9BD5">
                      <a:shade val="50000"/>
                      <a:alpha val="0"/>
                    </a:srgbClr>
                  </a:solidFill>
                </a:ln>
                <a:solidFill>
                  <a:prstClr val="white">
                    <a:lumMod val="95000"/>
                  </a:prstClr>
                </a:solidFill>
                <a:latin typeface="Malgun Gothic" panose="020B0503020000020004" pitchFamily="50" charset="-127"/>
                <a:ea typeface="Malgun Gothic" panose="020B0503020000020004" pitchFamily="50" charset="-127"/>
              </a:rPr>
              <a:t>Standardization &amp; localization strategy</a:t>
            </a:r>
            <a:endParaRPr lang="en-US" altLang="ko-KR" kern="1200" dirty="0">
              <a:ln>
                <a:solidFill>
                  <a:srgbClr val="5B9BD5">
                    <a:shade val="50000"/>
                    <a:alpha val="0"/>
                  </a:srgbClr>
                </a:solidFill>
              </a:ln>
              <a:solidFill>
                <a:prstClr val="white">
                  <a:lumMod val="95000"/>
                </a:prstClr>
              </a:solidFill>
              <a:latin typeface="Malgun Gothic" panose="020B0503020000020004" pitchFamily="50" charset="-127"/>
              <a:ea typeface="Malgun Gothic" panose="020B0503020000020004" pitchFamily="50" charset="-127"/>
            </a:endParaRPr>
          </a:p>
        </p:txBody>
      </p:sp>
      <p:grpSp>
        <p:nvGrpSpPr>
          <p:cNvPr id="168" name="Shape 143"/>
          <p:cNvGrpSpPr/>
          <p:nvPr/>
        </p:nvGrpSpPr>
        <p:grpSpPr>
          <a:xfrm>
            <a:off x="9175949" y="1154805"/>
            <a:ext cx="2697397" cy="658505"/>
            <a:chOff x="0" y="0"/>
            <a:chExt cx="2697396" cy="658504"/>
          </a:xfrm>
        </p:grpSpPr>
        <p:pic>
          <p:nvPicPr>
            <p:cNvPr id="162" name="Shape 144" descr="Shape 144"/>
            <p:cNvPicPr>
              <a:picLocks noChangeAspect="1"/>
            </p:cNvPicPr>
            <p:nvPr/>
          </p:nvPicPr>
          <p:blipFill>
            <a:blip r:embed="rId2"/>
            <a:stretch>
              <a:fillRect/>
            </a:stretch>
          </p:blipFill>
          <p:spPr>
            <a:xfrm>
              <a:off x="-1" y="-1"/>
              <a:ext cx="652437" cy="652437"/>
            </a:xfrm>
            <a:prstGeom prst="rect">
              <a:avLst/>
            </a:prstGeom>
            <a:ln w="12700" cap="flat">
              <a:noFill/>
              <a:miter lim="400000"/>
              <a:headEnd/>
              <a:tailEnd/>
            </a:ln>
            <a:effectLst/>
          </p:spPr>
        </p:pic>
        <p:pic>
          <p:nvPicPr>
            <p:cNvPr id="163" name="Shape 145" descr="Shape 145"/>
            <p:cNvPicPr>
              <a:picLocks noChangeAspect="1"/>
            </p:cNvPicPr>
            <p:nvPr/>
          </p:nvPicPr>
          <p:blipFill>
            <a:blip r:embed="rId3"/>
            <a:stretch>
              <a:fillRect/>
            </a:stretch>
          </p:blipFill>
          <p:spPr>
            <a:xfrm>
              <a:off x="2044961" y="3"/>
              <a:ext cx="652436" cy="652437"/>
            </a:xfrm>
            <a:prstGeom prst="rect">
              <a:avLst/>
            </a:prstGeom>
            <a:ln w="12700" cap="flat">
              <a:noFill/>
              <a:miter lim="400000"/>
              <a:headEnd/>
              <a:tailEnd/>
            </a:ln>
            <a:effectLst/>
          </p:spPr>
        </p:pic>
        <p:pic>
          <p:nvPicPr>
            <p:cNvPr id="164" name="Shape 146" descr="Shape 146"/>
            <p:cNvPicPr>
              <a:picLocks noChangeAspect="1"/>
            </p:cNvPicPr>
            <p:nvPr/>
          </p:nvPicPr>
          <p:blipFill>
            <a:blip r:embed="rId3"/>
            <a:stretch>
              <a:fillRect/>
            </a:stretch>
          </p:blipFill>
          <p:spPr>
            <a:xfrm>
              <a:off x="1638100" y="2"/>
              <a:ext cx="652437" cy="652437"/>
            </a:xfrm>
            <a:prstGeom prst="rect">
              <a:avLst/>
            </a:prstGeom>
            <a:ln w="12700" cap="flat">
              <a:noFill/>
              <a:miter lim="400000"/>
              <a:headEnd/>
              <a:tailEnd/>
            </a:ln>
            <a:effectLst/>
          </p:spPr>
        </p:pic>
        <p:pic>
          <p:nvPicPr>
            <p:cNvPr id="165" name="Shape 147" descr="Shape 147"/>
            <p:cNvPicPr>
              <a:picLocks noChangeAspect="1"/>
            </p:cNvPicPr>
            <p:nvPr/>
          </p:nvPicPr>
          <p:blipFill>
            <a:blip r:embed="rId3"/>
            <a:stretch>
              <a:fillRect/>
            </a:stretch>
          </p:blipFill>
          <p:spPr>
            <a:xfrm>
              <a:off x="1231241" y="6068"/>
              <a:ext cx="652436" cy="652437"/>
            </a:xfrm>
            <a:prstGeom prst="rect">
              <a:avLst/>
            </a:prstGeom>
            <a:ln w="12700" cap="flat">
              <a:noFill/>
              <a:miter lim="400000"/>
              <a:headEnd/>
              <a:tailEnd/>
            </a:ln>
            <a:effectLst/>
          </p:spPr>
        </p:pic>
        <p:pic>
          <p:nvPicPr>
            <p:cNvPr id="166" name="Shape 148" descr="Shape 148"/>
            <p:cNvPicPr>
              <a:picLocks noChangeAspect="1"/>
            </p:cNvPicPr>
            <p:nvPr/>
          </p:nvPicPr>
          <p:blipFill>
            <a:blip r:embed="rId3"/>
            <a:stretch>
              <a:fillRect/>
            </a:stretch>
          </p:blipFill>
          <p:spPr>
            <a:xfrm>
              <a:off x="824380" y="1"/>
              <a:ext cx="652437" cy="652437"/>
            </a:xfrm>
            <a:prstGeom prst="rect">
              <a:avLst/>
            </a:prstGeom>
            <a:ln w="12700" cap="flat">
              <a:noFill/>
              <a:miter lim="400000"/>
              <a:headEnd/>
              <a:tailEnd/>
            </a:ln>
            <a:effectLst/>
          </p:spPr>
        </p:pic>
        <p:pic>
          <p:nvPicPr>
            <p:cNvPr id="167" name="Shape 149" descr="Shape 149"/>
            <p:cNvPicPr>
              <a:picLocks noChangeAspect="1"/>
            </p:cNvPicPr>
            <p:nvPr/>
          </p:nvPicPr>
          <p:blipFill>
            <a:blip r:embed="rId3"/>
            <a:stretch>
              <a:fillRect/>
            </a:stretch>
          </p:blipFill>
          <p:spPr>
            <a:xfrm>
              <a:off x="406860" y="0"/>
              <a:ext cx="652436" cy="652437"/>
            </a:xfrm>
            <a:prstGeom prst="rect">
              <a:avLst/>
            </a:prstGeom>
            <a:ln w="12700" cap="flat">
              <a:noFill/>
              <a:miter lim="400000"/>
              <a:headEnd/>
              <a:tailEnd/>
            </a:ln>
            <a:effectLst/>
          </p:spPr>
        </p:pic>
      </p:grpSp>
      <p:pic>
        <p:nvPicPr>
          <p:cNvPr id="169" name="Shape 150" descr="Shape 150"/>
          <p:cNvPicPr>
            <a:picLocks noChangeAspect="1"/>
          </p:cNvPicPr>
          <p:nvPr/>
        </p:nvPicPr>
        <p:blipFill>
          <a:blip r:embed="rId4"/>
          <a:stretch>
            <a:fillRect/>
          </a:stretch>
        </p:blipFill>
        <p:spPr>
          <a:xfrm>
            <a:off x="0" y="14068"/>
            <a:ext cx="1392703" cy="2191126"/>
          </a:xfrm>
          <a:prstGeom prst="rect">
            <a:avLst/>
          </a:prstGeom>
          <a:ln w="12700">
            <a:miter lim="400000"/>
            <a:headEnd/>
            <a:tailEnd/>
          </a:ln>
        </p:spPr>
      </p:pic>
      <p:sp>
        <p:nvSpPr>
          <p:cNvPr id="170" name="Shape 151"/>
          <p:cNvSpPr txBox="1"/>
          <p:nvPr/>
        </p:nvSpPr>
        <p:spPr>
          <a:xfrm>
            <a:off x="393895" y="401745"/>
            <a:ext cx="618980" cy="662901"/>
          </a:xfrm>
          <a:prstGeom prst="rect">
            <a:avLst/>
          </a:prstGeom>
          <a:ln w="12700">
            <a:miter lim="400000"/>
          </a:ln>
        </p:spPr>
        <p:txBody>
          <a:bodyPr lIns="45699" tIns="45699" rIns="45699" bIns="45699">
            <a:spAutoFit/>
          </a:bodyPr>
          <a:lstStyle>
            <a:lvl1pPr algn="ctr">
              <a:defRPr sz="4000" b="1">
                <a:solidFill>
                  <a:srgbClr val="C00000"/>
                </a:solidFill>
                <a:latin typeface="Marker Felt"/>
                <a:ea typeface="Marker Felt"/>
                <a:cs typeface="Marker Felt"/>
                <a:sym typeface="Marker Felt"/>
              </a:defRPr>
            </a:lvl1pPr>
          </a:lstStyle>
          <a:p>
            <a:r>
              <a:t>3</a:t>
            </a:r>
          </a:p>
        </p:txBody>
      </p:sp>
      <p:pic>
        <p:nvPicPr>
          <p:cNvPr id="171" name="Shape 153" descr="Shape 153"/>
          <p:cNvPicPr>
            <a:picLocks noChangeAspect="1"/>
          </p:cNvPicPr>
          <p:nvPr/>
        </p:nvPicPr>
        <p:blipFill>
          <a:blip r:embed="rId2"/>
          <a:stretch>
            <a:fillRect/>
          </a:stretch>
        </p:blipFill>
        <p:spPr>
          <a:xfrm>
            <a:off x="9596656" y="1154805"/>
            <a:ext cx="652436" cy="652436"/>
          </a:xfrm>
          <a:prstGeom prst="rect">
            <a:avLst/>
          </a:prstGeom>
          <a:ln w="12700">
            <a:miter lim="400000"/>
            <a:headEnd/>
            <a:tailEnd/>
          </a:ln>
        </p:spPr>
      </p:pic>
      <p:pic>
        <p:nvPicPr>
          <p:cNvPr id="172" name="Shape 154" descr="Shape 154"/>
          <p:cNvPicPr>
            <a:picLocks noChangeAspect="1"/>
          </p:cNvPicPr>
          <p:nvPr/>
        </p:nvPicPr>
        <p:blipFill>
          <a:blip r:embed="rId2"/>
          <a:stretch>
            <a:fillRect/>
          </a:stretch>
        </p:blipFill>
        <p:spPr>
          <a:xfrm>
            <a:off x="9999426" y="1151576"/>
            <a:ext cx="652436" cy="652436"/>
          </a:xfrm>
          <a:prstGeom prst="rect">
            <a:avLst/>
          </a:prstGeom>
          <a:ln w="12700">
            <a:miter lim="400000"/>
            <a:headEnd/>
            <a:tailEnd/>
          </a:ln>
        </p:spPr>
      </p:pic>
      <p:pic>
        <p:nvPicPr>
          <p:cNvPr id="17" name="Shape 106" descr="Shape 106"/>
          <p:cNvPicPr>
            <a:picLocks noChangeAspect="1"/>
          </p:cNvPicPr>
          <p:nvPr/>
        </p:nvPicPr>
        <p:blipFill>
          <a:blip r:embed="rId3"/>
          <a:stretch>
            <a:fillRect/>
          </a:stretch>
        </p:blipFill>
        <p:spPr>
          <a:xfrm>
            <a:off x="11622689" y="1154799"/>
            <a:ext cx="652436" cy="652438"/>
          </a:xfrm>
          <a:prstGeom prst="rect">
            <a:avLst/>
          </a:prstGeom>
          <a:ln w="12700" cap="flat">
            <a:noFill/>
            <a:miter lim="400000"/>
            <a:headEnd/>
            <a:tailEnd/>
          </a:ln>
          <a:effectLst/>
        </p:spPr>
      </p:pic>
      <p:pic>
        <p:nvPicPr>
          <p:cNvPr id="19" name="그림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72129" y="3048000"/>
            <a:ext cx="6125740" cy="2986680"/>
          </a:xfrm>
          <a:prstGeom prst="rect">
            <a:avLst/>
          </a:prstGeom>
        </p:spPr>
      </p:pic>
      <p:sp>
        <p:nvSpPr>
          <p:cNvPr id="18" name="내용 개체 틀 2"/>
          <p:cNvSpPr txBox="1"/>
          <p:nvPr/>
        </p:nvSpPr>
        <p:spPr>
          <a:xfrm>
            <a:off x="703385" y="1790099"/>
            <a:ext cx="7060994" cy="4351338"/>
          </a:xfrm>
          <a:prstGeom prst="rect">
            <a:avLst/>
          </a:prstGeom>
          <a:ln w="12700">
            <a:miter lim="400000"/>
          </a:ln>
        </p:spPr>
        <p:txBody>
          <a:bodyPr lIns="91424" tIns="91424" rIns="91424" bIns="91424">
            <a:normAutofit/>
          </a:bodyPr>
          <a:lstStyle>
            <a:lvl1pPr marL="406400" marR="0" indent="-355600" algn="ctr" defTabSz="914400" rtl="0" latinLnBrk="0">
              <a:lnSpc>
                <a:spcPct val="90000"/>
              </a:lnSpc>
              <a:spcBef>
                <a:spcPts val="1000"/>
              </a:spcBef>
              <a:spcAft>
                <a:spcPts val="0"/>
              </a:spcAft>
              <a:buClrTx/>
              <a:buSzTx/>
              <a:buFontTx/>
              <a:buNone/>
              <a:defRPr sz="2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1pPr>
            <a:lvl2pPr marL="406400" marR="0" indent="127000" algn="ctr" defTabSz="914400" rtl="0" latinLnBrk="0">
              <a:lnSpc>
                <a:spcPct val="90000"/>
              </a:lnSpc>
              <a:spcBef>
                <a:spcPts val="1000"/>
              </a:spcBef>
              <a:spcAft>
                <a:spcPts val="0"/>
              </a:spcAft>
              <a:buClrTx/>
              <a:buSzTx/>
              <a:buFontTx/>
              <a:buNone/>
              <a:defRPr sz="2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2pPr>
            <a:lvl3pPr marL="406400" marR="0" indent="609600" algn="ctr" defTabSz="914400" rtl="0" latinLnBrk="0">
              <a:lnSpc>
                <a:spcPct val="90000"/>
              </a:lnSpc>
              <a:spcBef>
                <a:spcPts val="1000"/>
              </a:spcBef>
              <a:spcAft>
                <a:spcPts val="0"/>
              </a:spcAft>
              <a:buClrTx/>
              <a:buSzTx/>
              <a:buFontTx/>
              <a:buNone/>
              <a:defRPr sz="2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3pPr>
            <a:lvl4pPr marL="406400" marR="0" indent="1079500" algn="ctr" defTabSz="914400" rtl="0" latinLnBrk="0">
              <a:lnSpc>
                <a:spcPct val="90000"/>
              </a:lnSpc>
              <a:spcBef>
                <a:spcPts val="1000"/>
              </a:spcBef>
              <a:spcAft>
                <a:spcPts val="0"/>
              </a:spcAft>
              <a:buClrTx/>
              <a:buSzTx/>
              <a:buFontTx/>
              <a:buNone/>
              <a:defRPr sz="2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4pPr>
            <a:lvl5pPr marL="406400" marR="0" indent="1536700" algn="ctr" defTabSz="914400" rtl="0" latinLnBrk="0">
              <a:lnSpc>
                <a:spcPct val="90000"/>
              </a:lnSpc>
              <a:spcBef>
                <a:spcPts val="1000"/>
              </a:spcBef>
              <a:spcAft>
                <a:spcPts val="0"/>
              </a:spcAft>
              <a:buClrTx/>
              <a:buSzTx/>
              <a:buFontTx/>
              <a:buNone/>
              <a:defRPr sz="2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5pPr>
            <a:lvl6pPr marL="2933700" marR="0" indent="-533400" algn="l" defTabSz="914400" rtl="0" latinLnBrk="0">
              <a:lnSpc>
                <a:spcPct val="90000"/>
              </a:lnSpc>
              <a:spcBef>
                <a:spcPts val="1000"/>
              </a:spcBef>
              <a:spcAft>
                <a:spcPts val="0"/>
              </a:spcAft>
              <a:buClr>
                <a:srgbClr val="000000"/>
              </a:buClr>
              <a:buSzPts val="28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6pPr>
            <a:lvl7pPr marL="3390900" marR="0" indent="-533400" algn="l" defTabSz="914400" rtl="0" latinLnBrk="0">
              <a:lnSpc>
                <a:spcPct val="90000"/>
              </a:lnSpc>
              <a:spcBef>
                <a:spcPts val="1000"/>
              </a:spcBef>
              <a:spcAft>
                <a:spcPts val="0"/>
              </a:spcAft>
              <a:buClr>
                <a:srgbClr val="000000"/>
              </a:buClr>
              <a:buSzPts val="28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7pPr>
            <a:lvl8pPr marL="3848100" marR="0" indent="-533400" algn="l" defTabSz="914400" rtl="0" latinLnBrk="0">
              <a:lnSpc>
                <a:spcPct val="90000"/>
              </a:lnSpc>
              <a:spcBef>
                <a:spcPts val="1000"/>
              </a:spcBef>
              <a:spcAft>
                <a:spcPts val="0"/>
              </a:spcAft>
              <a:buClr>
                <a:srgbClr val="000000"/>
              </a:buClr>
              <a:buSzPts val="28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8pPr>
            <a:lvl9pPr marL="4305300" marR="0" indent="-533400" algn="l" defTabSz="914400" rtl="0" latinLnBrk="0">
              <a:lnSpc>
                <a:spcPct val="90000"/>
              </a:lnSpc>
              <a:spcBef>
                <a:spcPts val="1000"/>
              </a:spcBef>
              <a:spcAft>
                <a:spcPts val="0"/>
              </a:spcAft>
              <a:buClr>
                <a:srgbClr val="000000"/>
              </a:buClr>
              <a:buSzPts val="28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9pPr>
          </a:lstStyle>
          <a:p>
            <a:pPr marL="50800" indent="0" algn="l" hangingPunct="1"/>
            <a:r>
              <a:rPr lang="en-US" altLang="ko-KR" dirty="0" smtClean="0">
                <a:latin typeface="Malgun Gothic" panose="020B0503020000020004" pitchFamily="50" charset="-127"/>
                <a:ea typeface="Malgun Gothic" panose="020B0503020000020004" pitchFamily="50" charset="-127"/>
              </a:rPr>
              <a:t>Mixing standardization and customization in a way that minimizes costs while maximizing satisfaction</a:t>
            </a:r>
            <a:endParaRPr lang="en-US" altLang="ko-KR" dirty="0" smtClean="0">
              <a:latin typeface="Malgun Gothic" panose="020B0503020000020004" pitchFamily="50" charset="-127"/>
              <a:ea typeface="Malgun Gothic" panose="020B0503020000020004" pitchFamily="50" charset="-127"/>
            </a:endParaRPr>
          </a:p>
          <a:p>
            <a:pPr marL="50800" indent="0" algn="l" hangingPunct="1"/>
            <a:endParaRPr lang="en-US" altLang="ko-KR" dirty="0">
              <a:latin typeface="Malgun Gothic" panose="020B0503020000020004" pitchFamily="50" charset="-127"/>
              <a:ea typeface="Malgun Gothic" panose="020B0503020000020004" pitchFamily="50" charset="-127"/>
            </a:endParaRPr>
          </a:p>
          <a:p>
            <a:pPr marL="50800" indent="0" algn="l" hangingPunct="1"/>
            <a:endParaRPr lang="en-US" altLang="ko-KR" dirty="0" smtClean="0">
              <a:latin typeface="Malgun Gothic" panose="020B0503020000020004" pitchFamily="50" charset="-127"/>
              <a:ea typeface="Malgun Gothic" panose="020B0503020000020004" pitchFamily="50" charset="-127"/>
            </a:endParaRPr>
          </a:p>
          <a:p>
            <a:pPr marL="50800" indent="0" algn="l" hangingPunct="1"/>
            <a:r>
              <a:rPr lang="en-US" altLang="ko-KR" dirty="0" smtClean="0">
                <a:latin typeface="Malgun Gothic" panose="020B0503020000020004" pitchFamily="50" charset="-127"/>
                <a:ea typeface="Malgun Gothic" panose="020B0503020000020004" pitchFamily="50" charset="-127"/>
              </a:rPr>
              <a:t>Slogan: </a:t>
            </a:r>
            <a:r>
              <a:rPr lang="en-US" altLang="ko-KR" b="1" dirty="0" smtClean="0">
                <a:latin typeface="Malgun Gothic" panose="020B0503020000020004" pitchFamily="50" charset="-127"/>
                <a:ea typeface="Malgun Gothic" panose="020B0503020000020004" pitchFamily="50" charset="-127"/>
              </a:rPr>
              <a:t>Think locally, act locally.</a:t>
            </a:r>
            <a:endParaRPr lang="en-US" altLang="ko-KR" b="1" dirty="0" smtClean="0">
              <a:latin typeface="Malgun Gothic" panose="020B0503020000020004" pitchFamily="50" charset="-127"/>
              <a:ea typeface="Malgun Gothic" panose="020B0503020000020004" pitchFamily="50" charset="-127"/>
            </a:endParaRPr>
          </a:p>
          <a:p>
            <a:pPr marL="50800" indent="0" algn="l" hangingPunct="1"/>
            <a:endParaRPr lang="en-US" altLang="ko-KR" dirty="0" smtClean="0">
              <a:latin typeface="Malgun Gothic" panose="020B0503020000020004" pitchFamily="50" charset="-127"/>
              <a:ea typeface="Malgun Gothic" panose="020B0503020000020004" pitchFamily="50" charset="-127"/>
            </a:endParaRPr>
          </a:p>
        </p:txBody>
      </p:sp>
      <p:sp>
        <p:nvSpPr>
          <p:cNvPr id="20" name="제목 1"/>
          <p:cNvSpPr txBox="1"/>
          <p:nvPr/>
        </p:nvSpPr>
        <p:spPr>
          <a:xfrm>
            <a:off x="393895" y="1081646"/>
            <a:ext cx="8895183" cy="637662"/>
          </a:xfrm>
          <a:prstGeom prst="rect">
            <a:avLst/>
          </a:prstGeom>
          <a:ln w="12700">
            <a:miter lim="400000"/>
          </a:ln>
        </p:spPr>
        <p:txBody>
          <a:bodyPr lIns="91424" tIns="91424" rIns="91424" bIns="91424" anchor="b">
            <a:noAutofit/>
          </a:bodyPr>
          <a:lstStyle>
            <a:lvl1pPr marL="0" marR="0" indent="0" algn="ctr" defTabSz="914400" rtl="0" latinLnBrk="0">
              <a:lnSpc>
                <a:spcPct val="90000"/>
              </a:lnSpc>
              <a:spcBef>
                <a:spcPts val="0"/>
              </a:spcBef>
              <a:spcAft>
                <a:spcPts val="0"/>
              </a:spcAft>
              <a:buClrTx/>
              <a:buSzTx/>
              <a:buFontTx/>
              <a:buNone/>
              <a:defRPr sz="60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9pPr>
          </a:lstStyle>
          <a:p>
            <a:pPr algn="l" hangingPunct="1"/>
            <a:r>
              <a:rPr lang="en-US" altLang="ko-KR" sz="2400" b="1" dirty="0" smtClean="0">
                <a:latin typeface="Malgun Gothic" panose="020B0503020000020004" pitchFamily="50" charset="-127"/>
                <a:ea typeface="Malgun Gothic" panose="020B0503020000020004" pitchFamily="50" charset="-127"/>
              </a:rPr>
              <a:t>Localization of Coca cola (Adaptation)</a:t>
            </a:r>
            <a:endParaRPr lang="ko-KR" altLang="en-US" sz="2400" b="1" dirty="0">
              <a:latin typeface="Malgun Gothic" panose="020B0503020000020004" pitchFamily="50" charset="-127"/>
              <a:ea typeface="Malgun Gothic" panose="020B0503020000020004" pitchFamily="50" charset="-127"/>
            </a:endParaRPr>
          </a:p>
        </p:txBody>
      </p:sp>
    </p:spTree>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Рисунок 7" descr="https://pbs.twimg.com/media/Cte5SQMUEAAM1BB.jpg:large"/>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966412" y="1464251"/>
            <a:ext cx="6022400" cy="4529261"/>
          </a:xfrm>
          <a:prstGeom prst="rect">
            <a:avLst/>
          </a:prstGeom>
          <a:noFill/>
          <a:ln>
            <a:noFill/>
          </a:ln>
        </p:spPr>
      </p:pic>
      <p:pic>
        <p:nvPicPr>
          <p:cNvPr id="158" name="Shape 139" descr="Shape 139"/>
          <p:cNvPicPr>
            <a:picLocks noChangeAspect="1"/>
          </p:cNvPicPr>
          <p:nvPr/>
        </p:nvPicPr>
        <p:blipFill>
          <a:blip r:embed="rId2"/>
          <a:stretch>
            <a:fillRect/>
          </a:stretch>
        </p:blipFill>
        <p:spPr>
          <a:xfrm>
            <a:off x="10988812" y="6372666"/>
            <a:ext cx="1189121" cy="393897"/>
          </a:xfrm>
          <a:prstGeom prst="rect">
            <a:avLst/>
          </a:prstGeom>
          <a:ln w="12700">
            <a:miter lim="400000"/>
            <a:headEnd/>
            <a:tailEnd/>
          </a:ln>
        </p:spPr>
      </p:pic>
      <p:sp>
        <p:nvSpPr>
          <p:cNvPr id="159" name="Shape 140"/>
          <p:cNvSpPr/>
          <p:nvPr/>
        </p:nvSpPr>
        <p:spPr>
          <a:xfrm>
            <a:off x="0" y="-1"/>
            <a:ext cx="12192000" cy="1012801"/>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60" name="Shape 141"/>
          <p:cNvSpPr/>
          <p:nvPr/>
        </p:nvSpPr>
        <p:spPr>
          <a:xfrm>
            <a:off x="-3213" y="6182752"/>
            <a:ext cx="12192001" cy="133642"/>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61" name="Shape 142"/>
          <p:cNvSpPr txBox="1"/>
          <p:nvPr/>
        </p:nvSpPr>
        <p:spPr>
          <a:xfrm>
            <a:off x="1273125" y="218440"/>
            <a:ext cx="8962120" cy="646288"/>
          </a:xfrm>
          <a:prstGeom prst="rect">
            <a:avLst/>
          </a:prstGeom>
          <a:ln w="12700">
            <a:miter lim="400000"/>
          </a:ln>
        </p:spPr>
        <p:txBody>
          <a:bodyPr wrap="square" lIns="45699" tIns="45699" rIns="45699" bIns="45699">
            <a:spAutoFit/>
          </a:bodyPr>
          <a:lstStyle>
            <a:lvl1pPr>
              <a:defRPr sz="3600" b="1">
                <a:solidFill>
                  <a:srgbClr val="FFFFFF"/>
                </a:solidFill>
                <a:latin typeface="Marker Felt"/>
                <a:ea typeface="Marker Felt"/>
                <a:cs typeface="Marker Felt"/>
                <a:sym typeface="Marker Felt"/>
              </a:defRPr>
            </a:lvl1pPr>
          </a:lstStyle>
          <a:p>
            <a:pPr lvl="0" latinLnBrk="1" hangingPunct="1"/>
            <a:r>
              <a:rPr lang="en-US" altLang="ko-KR" kern="1200" dirty="0">
                <a:ln>
                  <a:solidFill>
                    <a:srgbClr val="5B9BD5">
                      <a:shade val="50000"/>
                      <a:alpha val="0"/>
                    </a:srgbClr>
                  </a:solidFill>
                </a:ln>
                <a:solidFill>
                  <a:prstClr val="white">
                    <a:lumMod val="95000"/>
                  </a:prstClr>
                </a:solidFill>
                <a:latin typeface="Malgun Gothic" panose="020B0503020000020004" pitchFamily="50" charset="-127"/>
                <a:ea typeface="Malgun Gothic" panose="020B0503020000020004" pitchFamily="50" charset="-127"/>
              </a:rPr>
              <a:t>Standardization &amp; localization strategy</a:t>
            </a:r>
            <a:endParaRPr lang="en-US" altLang="ko-KR" kern="1200" dirty="0">
              <a:ln>
                <a:solidFill>
                  <a:srgbClr val="5B9BD5">
                    <a:shade val="50000"/>
                    <a:alpha val="0"/>
                  </a:srgbClr>
                </a:solidFill>
              </a:ln>
              <a:solidFill>
                <a:prstClr val="white">
                  <a:lumMod val="95000"/>
                </a:prstClr>
              </a:solidFill>
              <a:latin typeface="Malgun Gothic" panose="020B0503020000020004" pitchFamily="50" charset="-127"/>
              <a:ea typeface="Malgun Gothic" panose="020B0503020000020004" pitchFamily="50" charset="-127"/>
            </a:endParaRPr>
          </a:p>
        </p:txBody>
      </p:sp>
      <p:grpSp>
        <p:nvGrpSpPr>
          <p:cNvPr id="168" name="Shape 143"/>
          <p:cNvGrpSpPr/>
          <p:nvPr/>
        </p:nvGrpSpPr>
        <p:grpSpPr>
          <a:xfrm>
            <a:off x="9175949" y="1154805"/>
            <a:ext cx="2697397" cy="658505"/>
            <a:chOff x="0" y="0"/>
            <a:chExt cx="2697396" cy="658504"/>
          </a:xfrm>
        </p:grpSpPr>
        <p:pic>
          <p:nvPicPr>
            <p:cNvPr id="162" name="Shape 144" descr="Shape 144"/>
            <p:cNvPicPr>
              <a:picLocks noChangeAspect="1"/>
            </p:cNvPicPr>
            <p:nvPr/>
          </p:nvPicPr>
          <p:blipFill>
            <a:blip r:embed="rId3"/>
            <a:stretch>
              <a:fillRect/>
            </a:stretch>
          </p:blipFill>
          <p:spPr>
            <a:xfrm>
              <a:off x="-1" y="-1"/>
              <a:ext cx="652437" cy="652437"/>
            </a:xfrm>
            <a:prstGeom prst="rect">
              <a:avLst/>
            </a:prstGeom>
            <a:ln w="12700" cap="flat">
              <a:noFill/>
              <a:miter lim="400000"/>
              <a:headEnd/>
              <a:tailEnd/>
            </a:ln>
            <a:effectLst/>
          </p:spPr>
        </p:pic>
        <p:pic>
          <p:nvPicPr>
            <p:cNvPr id="163" name="Shape 145" descr="Shape 145"/>
            <p:cNvPicPr>
              <a:picLocks noChangeAspect="1"/>
            </p:cNvPicPr>
            <p:nvPr/>
          </p:nvPicPr>
          <p:blipFill>
            <a:blip r:embed="rId4"/>
            <a:stretch>
              <a:fillRect/>
            </a:stretch>
          </p:blipFill>
          <p:spPr>
            <a:xfrm>
              <a:off x="2044961" y="3"/>
              <a:ext cx="652436" cy="652437"/>
            </a:xfrm>
            <a:prstGeom prst="rect">
              <a:avLst/>
            </a:prstGeom>
            <a:ln w="12700" cap="flat">
              <a:noFill/>
              <a:miter lim="400000"/>
              <a:headEnd/>
              <a:tailEnd/>
            </a:ln>
            <a:effectLst/>
          </p:spPr>
        </p:pic>
        <p:pic>
          <p:nvPicPr>
            <p:cNvPr id="164" name="Shape 146" descr="Shape 146"/>
            <p:cNvPicPr>
              <a:picLocks noChangeAspect="1"/>
            </p:cNvPicPr>
            <p:nvPr/>
          </p:nvPicPr>
          <p:blipFill>
            <a:blip r:embed="rId4"/>
            <a:stretch>
              <a:fillRect/>
            </a:stretch>
          </p:blipFill>
          <p:spPr>
            <a:xfrm>
              <a:off x="1638100" y="2"/>
              <a:ext cx="652437" cy="652437"/>
            </a:xfrm>
            <a:prstGeom prst="rect">
              <a:avLst/>
            </a:prstGeom>
            <a:ln w="12700" cap="flat">
              <a:noFill/>
              <a:miter lim="400000"/>
              <a:headEnd/>
              <a:tailEnd/>
            </a:ln>
            <a:effectLst/>
          </p:spPr>
        </p:pic>
        <p:pic>
          <p:nvPicPr>
            <p:cNvPr id="165" name="Shape 147" descr="Shape 147"/>
            <p:cNvPicPr>
              <a:picLocks noChangeAspect="1"/>
            </p:cNvPicPr>
            <p:nvPr/>
          </p:nvPicPr>
          <p:blipFill>
            <a:blip r:embed="rId4"/>
            <a:stretch>
              <a:fillRect/>
            </a:stretch>
          </p:blipFill>
          <p:spPr>
            <a:xfrm>
              <a:off x="1231241" y="6068"/>
              <a:ext cx="652436" cy="652437"/>
            </a:xfrm>
            <a:prstGeom prst="rect">
              <a:avLst/>
            </a:prstGeom>
            <a:ln w="12700" cap="flat">
              <a:noFill/>
              <a:miter lim="400000"/>
              <a:headEnd/>
              <a:tailEnd/>
            </a:ln>
            <a:effectLst/>
          </p:spPr>
        </p:pic>
        <p:pic>
          <p:nvPicPr>
            <p:cNvPr id="166" name="Shape 148" descr="Shape 148"/>
            <p:cNvPicPr>
              <a:picLocks noChangeAspect="1"/>
            </p:cNvPicPr>
            <p:nvPr/>
          </p:nvPicPr>
          <p:blipFill>
            <a:blip r:embed="rId4"/>
            <a:stretch>
              <a:fillRect/>
            </a:stretch>
          </p:blipFill>
          <p:spPr>
            <a:xfrm>
              <a:off x="824380" y="1"/>
              <a:ext cx="652437" cy="652437"/>
            </a:xfrm>
            <a:prstGeom prst="rect">
              <a:avLst/>
            </a:prstGeom>
            <a:ln w="12700" cap="flat">
              <a:noFill/>
              <a:miter lim="400000"/>
              <a:headEnd/>
              <a:tailEnd/>
            </a:ln>
            <a:effectLst/>
          </p:spPr>
        </p:pic>
        <p:pic>
          <p:nvPicPr>
            <p:cNvPr id="167" name="Shape 149" descr="Shape 149"/>
            <p:cNvPicPr>
              <a:picLocks noChangeAspect="1"/>
            </p:cNvPicPr>
            <p:nvPr/>
          </p:nvPicPr>
          <p:blipFill>
            <a:blip r:embed="rId4"/>
            <a:stretch>
              <a:fillRect/>
            </a:stretch>
          </p:blipFill>
          <p:spPr>
            <a:xfrm>
              <a:off x="406860" y="0"/>
              <a:ext cx="652436" cy="652437"/>
            </a:xfrm>
            <a:prstGeom prst="rect">
              <a:avLst/>
            </a:prstGeom>
            <a:ln w="12700" cap="flat">
              <a:noFill/>
              <a:miter lim="400000"/>
              <a:headEnd/>
              <a:tailEnd/>
            </a:ln>
            <a:effectLst/>
          </p:spPr>
        </p:pic>
      </p:grpSp>
      <p:pic>
        <p:nvPicPr>
          <p:cNvPr id="169" name="Shape 150" descr="Shape 150"/>
          <p:cNvPicPr>
            <a:picLocks noChangeAspect="1"/>
          </p:cNvPicPr>
          <p:nvPr/>
        </p:nvPicPr>
        <p:blipFill>
          <a:blip r:embed="rId5"/>
          <a:stretch>
            <a:fillRect/>
          </a:stretch>
        </p:blipFill>
        <p:spPr>
          <a:xfrm>
            <a:off x="0" y="14068"/>
            <a:ext cx="1392703" cy="2191126"/>
          </a:xfrm>
          <a:prstGeom prst="rect">
            <a:avLst/>
          </a:prstGeom>
          <a:ln w="12700">
            <a:miter lim="400000"/>
            <a:headEnd/>
            <a:tailEnd/>
          </a:ln>
        </p:spPr>
      </p:pic>
      <p:sp>
        <p:nvSpPr>
          <p:cNvPr id="170" name="Shape 151"/>
          <p:cNvSpPr txBox="1"/>
          <p:nvPr/>
        </p:nvSpPr>
        <p:spPr>
          <a:xfrm>
            <a:off x="393895" y="401745"/>
            <a:ext cx="618980" cy="662901"/>
          </a:xfrm>
          <a:prstGeom prst="rect">
            <a:avLst/>
          </a:prstGeom>
          <a:ln w="12700">
            <a:miter lim="400000"/>
          </a:ln>
        </p:spPr>
        <p:txBody>
          <a:bodyPr lIns="45699" tIns="45699" rIns="45699" bIns="45699">
            <a:spAutoFit/>
          </a:bodyPr>
          <a:lstStyle>
            <a:lvl1pPr algn="ctr">
              <a:defRPr sz="4000" b="1">
                <a:solidFill>
                  <a:srgbClr val="C00000"/>
                </a:solidFill>
                <a:latin typeface="Marker Felt"/>
                <a:ea typeface="Marker Felt"/>
                <a:cs typeface="Marker Felt"/>
                <a:sym typeface="Marker Felt"/>
              </a:defRPr>
            </a:lvl1pPr>
          </a:lstStyle>
          <a:p>
            <a:r>
              <a:t>3</a:t>
            </a:r>
          </a:p>
        </p:txBody>
      </p:sp>
      <p:pic>
        <p:nvPicPr>
          <p:cNvPr id="171" name="Shape 153" descr="Shape 153"/>
          <p:cNvPicPr>
            <a:picLocks noChangeAspect="1"/>
          </p:cNvPicPr>
          <p:nvPr/>
        </p:nvPicPr>
        <p:blipFill>
          <a:blip r:embed="rId3"/>
          <a:stretch>
            <a:fillRect/>
          </a:stretch>
        </p:blipFill>
        <p:spPr>
          <a:xfrm>
            <a:off x="9596656" y="1154805"/>
            <a:ext cx="652436" cy="652436"/>
          </a:xfrm>
          <a:prstGeom prst="rect">
            <a:avLst/>
          </a:prstGeom>
          <a:ln w="12700">
            <a:miter lim="400000"/>
            <a:headEnd/>
            <a:tailEnd/>
          </a:ln>
        </p:spPr>
      </p:pic>
      <p:pic>
        <p:nvPicPr>
          <p:cNvPr id="172" name="Shape 154" descr="Shape 154"/>
          <p:cNvPicPr>
            <a:picLocks noChangeAspect="1"/>
          </p:cNvPicPr>
          <p:nvPr/>
        </p:nvPicPr>
        <p:blipFill>
          <a:blip r:embed="rId3"/>
          <a:stretch>
            <a:fillRect/>
          </a:stretch>
        </p:blipFill>
        <p:spPr>
          <a:xfrm>
            <a:off x="9999426" y="1151576"/>
            <a:ext cx="652436" cy="652436"/>
          </a:xfrm>
          <a:prstGeom prst="rect">
            <a:avLst/>
          </a:prstGeom>
          <a:ln w="12700">
            <a:miter lim="400000"/>
            <a:headEnd/>
            <a:tailEnd/>
          </a:ln>
        </p:spPr>
      </p:pic>
      <p:pic>
        <p:nvPicPr>
          <p:cNvPr id="17" name="Shape 106" descr="Shape 106"/>
          <p:cNvPicPr>
            <a:picLocks noChangeAspect="1"/>
          </p:cNvPicPr>
          <p:nvPr/>
        </p:nvPicPr>
        <p:blipFill>
          <a:blip r:embed="rId4"/>
          <a:stretch>
            <a:fillRect/>
          </a:stretch>
        </p:blipFill>
        <p:spPr>
          <a:xfrm>
            <a:off x="11622689" y="1154799"/>
            <a:ext cx="652436" cy="652438"/>
          </a:xfrm>
          <a:prstGeom prst="rect">
            <a:avLst/>
          </a:prstGeom>
          <a:ln w="12700" cap="flat">
            <a:noFill/>
            <a:miter lim="400000"/>
            <a:headEnd/>
            <a:tailEnd/>
          </a:ln>
          <a:effectLst/>
        </p:spPr>
      </p:pic>
      <p:sp>
        <p:nvSpPr>
          <p:cNvPr id="20" name="제목 1"/>
          <p:cNvSpPr txBox="1"/>
          <p:nvPr/>
        </p:nvSpPr>
        <p:spPr>
          <a:xfrm>
            <a:off x="393895" y="1400477"/>
            <a:ext cx="8895183" cy="637662"/>
          </a:xfrm>
          <a:prstGeom prst="rect">
            <a:avLst/>
          </a:prstGeom>
          <a:ln w="12700">
            <a:miter lim="400000"/>
          </a:ln>
        </p:spPr>
        <p:txBody>
          <a:bodyPr lIns="91424" tIns="91424" rIns="91424" bIns="91424" anchor="b">
            <a:noAutofit/>
          </a:bodyPr>
          <a:lstStyle>
            <a:lvl1pPr marL="0" marR="0" indent="0" algn="ctr" defTabSz="914400" rtl="0" latinLnBrk="0">
              <a:lnSpc>
                <a:spcPct val="90000"/>
              </a:lnSpc>
              <a:spcBef>
                <a:spcPts val="0"/>
              </a:spcBef>
              <a:spcAft>
                <a:spcPts val="0"/>
              </a:spcAft>
              <a:buClrTx/>
              <a:buSzTx/>
              <a:buFontTx/>
              <a:buNone/>
              <a:defRPr sz="60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9pPr>
          </a:lstStyle>
          <a:p>
            <a:pPr algn="l" hangingPunct="1"/>
            <a:r>
              <a:rPr lang="en-US" altLang="ko-KR" sz="2400" b="1" dirty="0" smtClean="0">
                <a:latin typeface="Malgun Gothic" panose="020B0503020000020004" pitchFamily="50" charset="-127"/>
                <a:ea typeface="Malgun Gothic" panose="020B0503020000020004" pitchFamily="50" charset="-127"/>
              </a:rPr>
              <a:t>Localization of Coca cola (Adaptation)</a:t>
            </a:r>
            <a:endParaRPr lang="en-US" altLang="ko-KR" sz="2400" b="1" dirty="0" smtClean="0">
              <a:latin typeface="Malgun Gothic" panose="020B0503020000020004" pitchFamily="50" charset="-127"/>
              <a:ea typeface="Malgun Gothic" panose="020B0503020000020004" pitchFamily="50" charset="-127"/>
            </a:endParaRPr>
          </a:p>
          <a:p>
            <a:pPr algn="l" hangingPunct="1"/>
            <a:r>
              <a:rPr lang="en-US" altLang="ko-KR" sz="2400" b="1" dirty="0" smtClean="0">
                <a:latin typeface="Malgun Gothic" panose="020B0503020000020004" pitchFamily="50" charset="-127"/>
                <a:ea typeface="Malgun Gothic" panose="020B0503020000020004" pitchFamily="50" charset="-127"/>
              </a:rPr>
              <a:t>1. Bottling system</a:t>
            </a:r>
            <a:endParaRPr lang="ko-KR" altLang="en-US" sz="2400" b="1" dirty="0">
              <a:latin typeface="Malgun Gothic" panose="020B0503020000020004" pitchFamily="50" charset="-127"/>
              <a:ea typeface="Malgun Gothic" panose="020B0503020000020004" pitchFamily="50" charset="-127"/>
            </a:endParaRPr>
          </a:p>
        </p:txBody>
      </p:sp>
      <p:pic>
        <p:nvPicPr>
          <p:cNvPr id="21" name="Рисунок 5" descr="https://ccbss.files.wordpress.com/2017/01/ccbss-logo-edited-1-13-17.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35813" y="2425223"/>
            <a:ext cx="3198776" cy="2601841"/>
          </a:xfrm>
          <a:prstGeom prst="rect">
            <a:avLst/>
          </a:prstGeom>
          <a:noFill/>
          <a:ln>
            <a:noFill/>
          </a:ln>
        </p:spPr>
      </p:pic>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 name="Shape 139" descr="Shape 139"/>
          <p:cNvPicPr>
            <a:picLocks noChangeAspect="1"/>
          </p:cNvPicPr>
          <p:nvPr/>
        </p:nvPicPr>
        <p:blipFill>
          <a:blip r:embed="rId1"/>
          <a:stretch>
            <a:fillRect/>
          </a:stretch>
        </p:blipFill>
        <p:spPr>
          <a:xfrm>
            <a:off x="10988812" y="6372666"/>
            <a:ext cx="1189121" cy="393897"/>
          </a:xfrm>
          <a:prstGeom prst="rect">
            <a:avLst/>
          </a:prstGeom>
          <a:ln w="12700">
            <a:miter lim="400000"/>
            <a:headEnd/>
            <a:tailEnd/>
          </a:ln>
        </p:spPr>
      </p:pic>
      <p:sp>
        <p:nvSpPr>
          <p:cNvPr id="159" name="Shape 140"/>
          <p:cNvSpPr/>
          <p:nvPr/>
        </p:nvSpPr>
        <p:spPr>
          <a:xfrm>
            <a:off x="0" y="-1"/>
            <a:ext cx="12192000" cy="1012801"/>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60" name="Shape 141"/>
          <p:cNvSpPr/>
          <p:nvPr/>
        </p:nvSpPr>
        <p:spPr>
          <a:xfrm>
            <a:off x="-3213" y="6182752"/>
            <a:ext cx="12192001" cy="133642"/>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61" name="Shape 142"/>
          <p:cNvSpPr txBox="1"/>
          <p:nvPr/>
        </p:nvSpPr>
        <p:spPr>
          <a:xfrm>
            <a:off x="1273125" y="218440"/>
            <a:ext cx="8962120" cy="646288"/>
          </a:xfrm>
          <a:prstGeom prst="rect">
            <a:avLst/>
          </a:prstGeom>
          <a:ln w="12700">
            <a:miter lim="400000"/>
          </a:ln>
        </p:spPr>
        <p:txBody>
          <a:bodyPr wrap="square" lIns="45699" tIns="45699" rIns="45699" bIns="45699">
            <a:spAutoFit/>
          </a:bodyPr>
          <a:lstStyle>
            <a:lvl1pPr>
              <a:defRPr sz="3600" b="1">
                <a:solidFill>
                  <a:srgbClr val="FFFFFF"/>
                </a:solidFill>
                <a:latin typeface="Marker Felt"/>
                <a:ea typeface="Marker Felt"/>
                <a:cs typeface="Marker Felt"/>
                <a:sym typeface="Marker Felt"/>
              </a:defRPr>
            </a:lvl1pPr>
          </a:lstStyle>
          <a:p>
            <a:pPr lvl="0" latinLnBrk="1" hangingPunct="1"/>
            <a:r>
              <a:rPr lang="en-US" altLang="ko-KR" kern="1200" dirty="0">
                <a:ln>
                  <a:solidFill>
                    <a:srgbClr val="5B9BD5">
                      <a:shade val="50000"/>
                      <a:alpha val="0"/>
                    </a:srgbClr>
                  </a:solidFill>
                </a:ln>
                <a:solidFill>
                  <a:prstClr val="white">
                    <a:lumMod val="95000"/>
                  </a:prstClr>
                </a:solidFill>
                <a:latin typeface="Malgun Gothic" panose="020B0503020000020004" pitchFamily="50" charset="-127"/>
                <a:ea typeface="Malgun Gothic" panose="020B0503020000020004" pitchFamily="50" charset="-127"/>
              </a:rPr>
              <a:t>Standardization &amp; localization strategy</a:t>
            </a:r>
            <a:endParaRPr lang="en-US" altLang="ko-KR" kern="1200" dirty="0">
              <a:ln>
                <a:solidFill>
                  <a:srgbClr val="5B9BD5">
                    <a:shade val="50000"/>
                    <a:alpha val="0"/>
                  </a:srgbClr>
                </a:solidFill>
              </a:ln>
              <a:solidFill>
                <a:prstClr val="white">
                  <a:lumMod val="95000"/>
                </a:prstClr>
              </a:solidFill>
              <a:latin typeface="Malgun Gothic" panose="020B0503020000020004" pitchFamily="50" charset="-127"/>
              <a:ea typeface="Malgun Gothic" panose="020B0503020000020004" pitchFamily="50" charset="-127"/>
            </a:endParaRPr>
          </a:p>
        </p:txBody>
      </p:sp>
      <p:grpSp>
        <p:nvGrpSpPr>
          <p:cNvPr id="168" name="Shape 143"/>
          <p:cNvGrpSpPr/>
          <p:nvPr/>
        </p:nvGrpSpPr>
        <p:grpSpPr>
          <a:xfrm>
            <a:off x="9175949" y="1154805"/>
            <a:ext cx="2697397" cy="658505"/>
            <a:chOff x="0" y="0"/>
            <a:chExt cx="2697396" cy="658504"/>
          </a:xfrm>
        </p:grpSpPr>
        <p:pic>
          <p:nvPicPr>
            <p:cNvPr id="162" name="Shape 144" descr="Shape 144"/>
            <p:cNvPicPr>
              <a:picLocks noChangeAspect="1"/>
            </p:cNvPicPr>
            <p:nvPr/>
          </p:nvPicPr>
          <p:blipFill>
            <a:blip r:embed="rId2"/>
            <a:stretch>
              <a:fillRect/>
            </a:stretch>
          </p:blipFill>
          <p:spPr>
            <a:xfrm>
              <a:off x="-1" y="-1"/>
              <a:ext cx="652437" cy="652437"/>
            </a:xfrm>
            <a:prstGeom prst="rect">
              <a:avLst/>
            </a:prstGeom>
            <a:ln w="12700" cap="flat">
              <a:noFill/>
              <a:miter lim="400000"/>
              <a:headEnd/>
              <a:tailEnd/>
            </a:ln>
            <a:effectLst/>
          </p:spPr>
        </p:pic>
        <p:pic>
          <p:nvPicPr>
            <p:cNvPr id="163" name="Shape 145" descr="Shape 145"/>
            <p:cNvPicPr>
              <a:picLocks noChangeAspect="1"/>
            </p:cNvPicPr>
            <p:nvPr/>
          </p:nvPicPr>
          <p:blipFill>
            <a:blip r:embed="rId3"/>
            <a:stretch>
              <a:fillRect/>
            </a:stretch>
          </p:blipFill>
          <p:spPr>
            <a:xfrm>
              <a:off x="2044961" y="3"/>
              <a:ext cx="652436" cy="652437"/>
            </a:xfrm>
            <a:prstGeom prst="rect">
              <a:avLst/>
            </a:prstGeom>
            <a:ln w="12700" cap="flat">
              <a:noFill/>
              <a:miter lim="400000"/>
              <a:headEnd/>
              <a:tailEnd/>
            </a:ln>
            <a:effectLst/>
          </p:spPr>
        </p:pic>
        <p:pic>
          <p:nvPicPr>
            <p:cNvPr id="164" name="Shape 146" descr="Shape 146"/>
            <p:cNvPicPr>
              <a:picLocks noChangeAspect="1"/>
            </p:cNvPicPr>
            <p:nvPr/>
          </p:nvPicPr>
          <p:blipFill>
            <a:blip r:embed="rId3"/>
            <a:stretch>
              <a:fillRect/>
            </a:stretch>
          </p:blipFill>
          <p:spPr>
            <a:xfrm>
              <a:off x="1638100" y="2"/>
              <a:ext cx="652437" cy="652437"/>
            </a:xfrm>
            <a:prstGeom prst="rect">
              <a:avLst/>
            </a:prstGeom>
            <a:ln w="12700" cap="flat">
              <a:noFill/>
              <a:miter lim="400000"/>
              <a:headEnd/>
              <a:tailEnd/>
            </a:ln>
            <a:effectLst/>
          </p:spPr>
        </p:pic>
        <p:pic>
          <p:nvPicPr>
            <p:cNvPr id="165" name="Shape 147" descr="Shape 147"/>
            <p:cNvPicPr>
              <a:picLocks noChangeAspect="1"/>
            </p:cNvPicPr>
            <p:nvPr/>
          </p:nvPicPr>
          <p:blipFill>
            <a:blip r:embed="rId3"/>
            <a:stretch>
              <a:fillRect/>
            </a:stretch>
          </p:blipFill>
          <p:spPr>
            <a:xfrm>
              <a:off x="1231241" y="6068"/>
              <a:ext cx="652436" cy="652437"/>
            </a:xfrm>
            <a:prstGeom prst="rect">
              <a:avLst/>
            </a:prstGeom>
            <a:ln w="12700" cap="flat">
              <a:noFill/>
              <a:miter lim="400000"/>
              <a:headEnd/>
              <a:tailEnd/>
            </a:ln>
            <a:effectLst/>
          </p:spPr>
        </p:pic>
        <p:pic>
          <p:nvPicPr>
            <p:cNvPr id="166" name="Shape 148" descr="Shape 148"/>
            <p:cNvPicPr>
              <a:picLocks noChangeAspect="1"/>
            </p:cNvPicPr>
            <p:nvPr/>
          </p:nvPicPr>
          <p:blipFill>
            <a:blip r:embed="rId3"/>
            <a:stretch>
              <a:fillRect/>
            </a:stretch>
          </p:blipFill>
          <p:spPr>
            <a:xfrm>
              <a:off x="824380" y="1"/>
              <a:ext cx="652437" cy="652437"/>
            </a:xfrm>
            <a:prstGeom prst="rect">
              <a:avLst/>
            </a:prstGeom>
            <a:ln w="12700" cap="flat">
              <a:noFill/>
              <a:miter lim="400000"/>
              <a:headEnd/>
              <a:tailEnd/>
            </a:ln>
            <a:effectLst/>
          </p:spPr>
        </p:pic>
        <p:pic>
          <p:nvPicPr>
            <p:cNvPr id="167" name="Shape 149" descr="Shape 149"/>
            <p:cNvPicPr>
              <a:picLocks noChangeAspect="1"/>
            </p:cNvPicPr>
            <p:nvPr/>
          </p:nvPicPr>
          <p:blipFill>
            <a:blip r:embed="rId3"/>
            <a:stretch>
              <a:fillRect/>
            </a:stretch>
          </p:blipFill>
          <p:spPr>
            <a:xfrm>
              <a:off x="406860" y="0"/>
              <a:ext cx="652436" cy="652437"/>
            </a:xfrm>
            <a:prstGeom prst="rect">
              <a:avLst/>
            </a:prstGeom>
            <a:ln w="12700" cap="flat">
              <a:noFill/>
              <a:miter lim="400000"/>
              <a:headEnd/>
              <a:tailEnd/>
            </a:ln>
            <a:effectLst/>
          </p:spPr>
        </p:pic>
      </p:grpSp>
      <p:pic>
        <p:nvPicPr>
          <p:cNvPr id="169" name="Shape 150" descr="Shape 150"/>
          <p:cNvPicPr>
            <a:picLocks noChangeAspect="1"/>
          </p:cNvPicPr>
          <p:nvPr/>
        </p:nvPicPr>
        <p:blipFill>
          <a:blip r:embed="rId4"/>
          <a:stretch>
            <a:fillRect/>
          </a:stretch>
        </p:blipFill>
        <p:spPr>
          <a:xfrm>
            <a:off x="0" y="14068"/>
            <a:ext cx="1392703" cy="2191126"/>
          </a:xfrm>
          <a:prstGeom prst="rect">
            <a:avLst/>
          </a:prstGeom>
          <a:ln w="12700">
            <a:miter lim="400000"/>
            <a:headEnd/>
            <a:tailEnd/>
          </a:ln>
        </p:spPr>
      </p:pic>
      <p:sp>
        <p:nvSpPr>
          <p:cNvPr id="170" name="Shape 151"/>
          <p:cNvSpPr txBox="1"/>
          <p:nvPr/>
        </p:nvSpPr>
        <p:spPr>
          <a:xfrm>
            <a:off x="393895" y="401745"/>
            <a:ext cx="618980" cy="662901"/>
          </a:xfrm>
          <a:prstGeom prst="rect">
            <a:avLst/>
          </a:prstGeom>
          <a:ln w="12700">
            <a:miter lim="400000"/>
          </a:ln>
        </p:spPr>
        <p:txBody>
          <a:bodyPr lIns="45699" tIns="45699" rIns="45699" bIns="45699">
            <a:spAutoFit/>
          </a:bodyPr>
          <a:lstStyle>
            <a:lvl1pPr algn="ctr">
              <a:defRPr sz="4000" b="1">
                <a:solidFill>
                  <a:srgbClr val="C00000"/>
                </a:solidFill>
                <a:latin typeface="Marker Felt"/>
                <a:ea typeface="Marker Felt"/>
                <a:cs typeface="Marker Felt"/>
                <a:sym typeface="Marker Felt"/>
              </a:defRPr>
            </a:lvl1pPr>
          </a:lstStyle>
          <a:p>
            <a:r>
              <a:t>3</a:t>
            </a:r>
          </a:p>
        </p:txBody>
      </p:sp>
      <p:pic>
        <p:nvPicPr>
          <p:cNvPr id="171" name="Shape 153" descr="Shape 153"/>
          <p:cNvPicPr>
            <a:picLocks noChangeAspect="1"/>
          </p:cNvPicPr>
          <p:nvPr/>
        </p:nvPicPr>
        <p:blipFill>
          <a:blip r:embed="rId2"/>
          <a:stretch>
            <a:fillRect/>
          </a:stretch>
        </p:blipFill>
        <p:spPr>
          <a:xfrm>
            <a:off x="9596656" y="1154805"/>
            <a:ext cx="652436" cy="652436"/>
          </a:xfrm>
          <a:prstGeom prst="rect">
            <a:avLst/>
          </a:prstGeom>
          <a:ln w="12700">
            <a:miter lim="400000"/>
            <a:headEnd/>
            <a:tailEnd/>
          </a:ln>
        </p:spPr>
      </p:pic>
      <p:pic>
        <p:nvPicPr>
          <p:cNvPr id="172" name="Shape 154" descr="Shape 154"/>
          <p:cNvPicPr>
            <a:picLocks noChangeAspect="1"/>
          </p:cNvPicPr>
          <p:nvPr/>
        </p:nvPicPr>
        <p:blipFill>
          <a:blip r:embed="rId2"/>
          <a:stretch>
            <a:fillRect/>
          </a:stretch>
        </p:blipFill>
        <p:spPr>
          <a:xfrm>
            <a:off x="9999426" y="1151576"/>
            <a:ext cx="652436" cy="652436"/>
          </a:xfrm>
          <a:prstGeom prst="rect">
            <a:avLst/>
          </a:prstGeom>
          <a:ln w="12700">
            <a:miter lim="400000"/>
            <a:headEnd/>
            <a:tailEnd/>
          </a:ln>
        </p:spPr>
      </p:pic>
      <p:pic>
        <p:nvPicPr>
          <p:cNvPr id="17" name="Shape 106" descr="Shape 106"/>
          <p:cNvPicPr>
            <a:picLocks noChangeAspect="1"/>
          </p:cNvPicPr>
          <p:nvPr/>
        </p:nvPicPr>
        <p:blipFill>
          <a:blip r:embed="rId3"/>
          <a:stretch>
            <a:fillRect/>
          </a:stretch>
        </p:blipFill>
        <p:spPr>
          <a:xfrm>
            <a:off x="11622689" y="1154799"/>
            <a:ext cx="652436" cy="652438"/>
          </a:xfrm>
          <a:prstGeom prst="rect">
            <a:avLst/>
          </a:prstGeom>
          <a:ln w="12700" cap="flat">
            <a:noFill/>
            <a:miter lim="400000"/>
            <a:headEnd/>
            <a:tailEnd/>
          </a:ln>
          <a:effectLst/>
        </p:spPr>
      </p:pic>
      <p:sp>
        <p:nvSpPr>
          <p:cNvPr id="20" name="제목 1"/>
          <p:cNvSpPr txBox="1"/>
          <p:nvPr/>
        </p:nvSpPr>
        <p:spPr>
          <a:xfrm>
            <a:off x="393894" y="1331473"/>
            <a:ext cx="8895183" cy="637662"/>
          </a:xfrm>
          <a:prstGeom prst="rect">
            <a:avLst/>
          </a:prstGeom>
          <a:ln w="12700">
            <a:miter lim="400000"/>
          </a:ln>
        </p:spPr>
        <p:txBody>
          <a:bodyPr lIns="91424" tIns="91424" rIns="91424" bIns="91424" anchor="b">
            <a:noAutofit/>
          </a:bodyPr>
          <a:lstStyle>
            <a:lvl1pPr marL="0" marR="0" indent="0" algn="ctr" defTabSz="914400" rtl="0" latinLnBrk="0">
              <a:lnSpc>
                <a:spcPct val="90000"/>
              </a:lnSpc>
              <a:spcBef>
                <a:spcPts val="0"/>
              </a:spcBef>
              <a:spcAft>
                <a:spcPts val="0"/>
              </a:spcAft>
              <a:buClrTx/>
              <a:buSzTx/>
              <a:buFontTx/>
              <a:buNone/>
              <a:defRPr sz="60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9pPr>
          </a:lstStyle>
          <a:p>
            <a:pPr algn="l" hangingPunct="1"/>
            <a:r>
              <a:rPr lang="en-US" altLang="ko-KR" sz="2400" b="1" dirty="0" smtClean="0">
                <a:latin typeface="Malgun Gothic" panose="020B0503020000020004" pitchFamily="50" charset="-127"/>
                <a:ea typeface="Malgun Gothic" panose="020B0503020000020004" pitchFamily="50" charset="-127"/>
              </a:rPr>
              <a:t>Localization of Coca cola (Adaptation)</a:t>
            </a:r>
            <a:endParaRPr lang="en-US" altLang="ko-KR" sz="2400" b="1" dirty="0" smtClean="0">
              <a:latin typeface="Malgun Gothic" panose="020B0503020000020004" pitchFamily="50" charset="-127"/>
              <a:ea typeface="Malgun Gothic" panose="020B0503020000020004" pitchFamily="50" charset="-127"/>
            </a:endParaRPr>
          </a:p>
          <a:p>
            <a:pPr algn="l" hangingPunct="1"/>
            <a:r>
              <a:rPr lang="en-US" altLang="ko-KR" sz="2400" b="1" dirty="0" smtClean="0">
                <a:latin typeface="Malgun Gothic" panose="020B0503020000020004" pitchFamily="50" charset="-127"/>
                <a:ea typeface="Malgun Gothic" panose="020B0503020000020004" pitchFamily="50" charset="-127"/>
              </a:rPr>
              <a:t>2. Resource localization</a:t>
            </a:r>
            <a:endParaRPr lang="ko-KR" altLang="en-US" sz="2400" b="1" dirty="0">
              <a:latin typeface="Malgun Gothic" panose="020B0503020000020004" pitchFamily="50" charset="-127"/>
              <a:ea typeface="Malgun Gothic" panose="020B0503020000020004" pitchFamily="50" charset="-127"/>
            </a:endParaRPr>
          </a:p>
        </p:txBody>
      </p:sp>
      <p:pic>
        <p:nvPicPr>
          <p:cNvPr id="23" name="Рисунок 3" descr="https://www.cokecce.com/system/image_block/723/KO_vs_CCE.JPG"/>
          <p:cNvPicPr/>
          <p:nvPr/>
        </p:nvPicPr>
        <p:blipFill>
          <a:blip r:embed="rId5">
            <a:extLst>
              <a:ext uri="{28A0092B-C50C-407E-A947-70E740481C1C}">
                <a14:useLocalDpi xmlns:a14="http://schemas.microsoft.com/office/drawing/2010/main" val="0"/>
              </a:ext>
            </a:extLst>
          </a:blip>
          <a:srcRect/>
          <a:stretch>
            <a:fillRect/>
          </a:stretch>
        </p:blipFill>
        <p:spPr bwMode="auto">
          <a:xfrm>
            <a:off x="2941272" y="2108835"/>
            <a:ext cx="5940425" cy="3503930"/>
          </a:xfrm>
          <a:prstGeom prst="rect">
            <a:avLst/>
          </a:prstGeom>
          <a:noFill/>
          <a:ln>
            <a:noFill/>
          </a:ln>
        </p:spPr>
      </p:pic>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 name="Shape 139" descr="Shape 139"/>
          <p:cNvPicPr>
            <a:picLocks noChangeAspect="1"/>
          </p:cNvPicPr>
          <p:nvPr/>
        </p:nvPicPr>
        <p:blipFill>
          <a:blip r:embed="rId1"/>
          <a:stretch>
            <a:fillRect/>
          </a:stretch>
        </p:blipFill>
        <p:spPr>
          <a:xfrm>
            <a:off x="10988812" y="6372666"/>
            <a:ext cx="1189121" cy="393897"/>
          </a:xfrm>
          <a:prstGeom prst="rect">
            <a:avLst/>
          </a:prstGeom>
          <a:ln w="12700">
            <a:miter lim="400000"/>
            <a:headEnd/>
            <a:tailEnd/>
          </a:ln>
        </p:spPr>
      </p:pic>
      <p:sp>
        <p:nvSpPr>
          <p:cNvPr id="159" name="Shape 140"/>
          <p:cNvSpPr/>
          <p:nvPr/>
        </p:nvSpPr>
        <p:spPr>
          <a:xfrm>
            <a:off x="0" y="-1"/>
            <a:ext cx="12192000" cy="1012801"/>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60" name="Shape 141"/>
          <p:cNvSpPr/>
          <p:nvPr/>
        </p:nvSpPr>
        <p:spPr>
          <a:xfrm>
            <a:off x="-3213" y="6182752"/>
            <a:ext cx="12192001" cy="133642"/>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61" name="Shape 142"/>
          <p:cNvSpPr txBox="1"/>
          <p:nvPr/>
        </p:nvSpPr>
        <p:spPr>
          <a:xfrm>
            <a:off x="1273125" y="218440"/>
            <a:ext cx="8962120" cy="646288"/>
          </a:xfrm>
          <a:prstGeom prst="rect">
            <a:avLst/>
          </a:prstGeom>
          <a:ln w="12700">
            <a:miter lim="400000"/>
          </a:ln>
        </p:spPr>
        <p:txBody>
          <a:bodyPr wrap="square" lIns="45699" tIns="45699" rIns="45699" bIns="45699">
            <a:spAutoFit/>
          </a:bodyPr>
          <a:lstStyle>
            <a:lvl1pPr>
              <a:defRPr sz="3600" b="1">
                <a:solidFill>
                  <a:srgbClr val="FFFFFF"/>
                </a:solidFill>
                <a:latin typeface="Marker Felt"/>
                <a:ea typeface="Marker Felt"/>
                <a:cs typeface="Marker Felt"/>
                <a:sym typeface="Marker Felt"/>
              </a:defRPr>
            </a:lvl1pPr>
          </a:lstStyle>
          <a:p>
            <a:pPr lvl="0" latinLnBrk="1" hangingPunct="1"/>
            <a:r>
              <a:rPr lang="en-US" altLang="ko-KR" kern="1200" dirty="0">
                <a:ln>
                  <a:solidFill>
                    <a:srgbClr val="5B9BD5">
                      <a:shade val="50000"/>
                      <a:alpha val="0"/>
                    </a:srgbClr>
                  </a:solidFill>
                </a:ln>
                <a:solidFill>
                  <a:prstClr val="white">
                    <a:lumMod val="95000"/>
                  </a:prstClr>
                </a:solidFill>
                <a:latin typeface="Malgun Gothic" panose="020B0503020000020004" pitchFamily="50" charset="-127"/>
                <a:ea typeface="Malgun Gothic" panose="020B0503020000020004" pitchFamily="50" charset="-127"/>
              </a:rPr>
              <a:t>Standardization &amp; localization strategy</a:t>
            </a:r>
            <a:endParaRPr lang="en-US" altLang="ko-KR" kern="1200" dirty="0">
              <a:ln>
                <a:solidFill>
                  <a:srgbClr val="5B9BD5">
                    <a:shade val="50000"/>
                    <a:alpha val="0"/>
                  </a:srgbClr>
                </a:solidFill>
              </a:ln>
              <a:solidFill>
                <a:prstClr val="white">
                  <a:lumMod val="95000"/>
                </a:prstClr>
              </a:solidFill>
              <a:latin typeface="Malgun Gothic" panose="020B0503020000020004" pitchFamily="50" charset="-127"/>
              <a:ea typeface="Malgun Gothic" panose="020B0503020000020004" pitchFamily="50" charset="-127"/>
            </a:endParaRPr>
          </a:p>
        </p:txBody>
      </p:sp>
      <p:grpSp>
        <p:nvGrpSpPr>
          <p:cNvPr id="168" name="Shape 143"/>
          <p:cNvGrpSpPr/>
          <p:nvPr/>
        </p:nvGrpSpPr>
        <p:grpSpPr>
          <a:xfrm>
            <a:off x="9175949" y="1154805"/>
            <a:ext cx="2697397" cy="658505"/>
            <a:chOff x="0" y="0"/>
            <a:chExt cx="2697396" cy="658504"/>
          </a:xfrm>
        </p:grpSpPr>
        <p:pic>
          <p:nvPicPr>
            <p:cNvPr id="162" name="Shape 144" descr="Shape 144"/>
            <p:cNvPicPr>
              <a:picLocks noChangeAspect="1"/>
            </p:cNvPicPr>
            <p:nvPr/>
          </p:nvPicPr>
          <p:blipFill>
            <a:blip r:embed="rId2"/>
            <a:stretch>
              <a:fillRect/>
            </a:stretch>
          </p:blipFill>
          <p:spPr>
            <a:xfrm>
              <a:off x="-1" y="-1"/>
              <a:ext cx="652437" cy="652437"/>
            </a:xfrm>
            <a:prstGeom prst="rect">
              <a:avLst/>
            </a:prstGeom>
            <a:ln w="12700" cap="flat">
              <a:noFill/>
              <a:miter lim="400000"/>
              <a:headEnd/>
              <a:tailEnd/>
            </a:ln>
            <a:effectLst/>
          </p:spPr>
        </p:pic>
        <p:pic>
          <p:nvPicPr>
            <p:cNvPr id="163" name="Shape 145" descr="Shape 145"/>
            <p:cNvPicPr>
              <a:picLocks noChangeAspect="1"/>
            </p:cNvPicPr>
            <p:nvPr/>
          </p:nvPicPr>
          <p:blipFill>
            <a:blip r:embed="rId3"/>
            <a:stretch>
              <a:fillRect/>
            </a:stretch>
          </p:blipFill>
          <p:spPr>
            <a:xfrm>
              <a:off x="2044961" y="3"/>
              <a:ext cx="652436" cy="652437"/>
            </a:xfrm>
            <a:prstGeom prst="rect">
              <a:avLst/>
            </a:prstGeom>
            <a:ln w="12700" cap="flat">
              <a:noFill/>
              <a:miter lim="400000"/>
              <a:headEnd/>
              <a:tailEnd/>
            </a:ln>
            <a:effectLst/>
          </p:spPr>
        </p:pic>
        <p:pic>
          <p:nvPicPr>
            <p:cNvPr id="164" name="Shape 146" descr="Shape 146"/>
            <p:cNvPicPr>
              <a:picLocks noChangeAspect="1"/>
            </p:cNvPicPr>
            <p:nvPr/>
          </p:nvPicPr>
          <p:blipFill>
            <a:blip r:embed="rId3"/>
            <a:stretch>
              <a:fillRect/>
            </a:stretch>
          </p:blipFill>
          <p:spPr>
            <a:xfrm>
              <a:off x="1638100" y="2"/>
              <a:ext cx="652437" cy="652437"/>
            </a:xfrm>
            <a:prstGeom prst="rect">
              <a:avLst/>
            </a:prstGeom>
            <a:ln w="12700" cap="flat">
              <a:noFill/>
              <a:miter lim="400000"/>
              <a:headEnd/>
              <a:tailEnd/>
            </a:ln>
            <a:effectLst/>
          </p:spPr>
        </p:pic>
        <p:pic>
          <p:nvPicPr>
            <p:cNvPr id="165" name="Shape 147" descr="Shape 147"/>
            <p:cNvPicPr>
              <a:picLocks noChangeAspect="1"/>
            </p:cNvPicPr>
            <p:nvPr/>
          </p:nvPicPr>
          <p:blipFill>
            <a:blip r:embed="rId3"/>
            <a:stretch>
              <a:fillRect/>
            </a:stretch>
          </p:blipFill>
          <p:spPr>
            <a:xfrm>
              <a:off x="1231241" y="6068"/>
              <a:ext cx="652436" cy="652437"/>
            </a:xfrm>
            <a:prstGeom prst="rect">
              <a:avLst/>
            </a:prstGeom>
            <a:ln w="12700" cap="flat">
              <a:noFill/>
              <a:miter lim="400000"/>
              <a:headEnd/>
              <a:tailEnd/>
            </a:ln>
            <a:effectLst/>
          </p:spPr>
        </p:pic>
        <p:pic>
          <p:nvPicPr>
            <p:cNvPr id="166" name="Shape 148" descr="Shape 148"/>
            <p:cNvPicPr>
              <a:picLocks noChangeAspect="1"/>
            </p:cNvPicPr>
            <p:nvPr/>
          </p:nvPicPr>
          <p:blipFill>
            <a:blip r:embed="rId3"/>
            <a:stretch>
              <a:fillRect/>
            </a:stretch>
          </p:blipFill>
          <p:spPr>
            <a:xfrm>
              <a:off x="824380" y="1"/>
              <a:ext cx="652437" cy="652437"/>
            </a:xfrm>
            <a:prstGeom prst="rect">
              <a:avLst/>
            </a:prstGeom>
            <a:ln w="12700" cap="flat">
              <a:noFill/>
              <a:miter lim="400000"/>
              <a:headEnd/>
              <a:tailEnd/>
            </a:ln>
            <a:effectLst/>
          </p:spPr>
        </p:pic>
        <p:pic>
          <p:nvPicPr>
            <p:cNvPr id="167" name="Shape 149" descr="Shape 149"/>
            <p:cNvPicPr>
              <a:picLocks noChangeAspect="1"/>
            </p:cNvPicPr>
            <p:nvPr/>
          </p:nvPicPr>
          <p:blipFill>
            <a:blip r:embed="rId3"/>
            <a:stretch>
              <a:fillRect/>
            </a:stretch>
          </p:blipFill>
          <p:spPr>
            <a:xfrm>
              <a:off x="406860" y="0"/>
              <a:ext cx="652436" cy="652437"/>
            </a:xfrm>
            <a:prstGeom prst="rect">
              <a:avLst/>
            </a:prstGeom>
            <a:ln w="12700" cap="flat">
              <a:noFill/>
              <a:miter lim="400000"/>
              <a:headEnd/>
              <a:tailEnd/>
            </a:ln>
            <a:effectLst/>
          </p:spPr>
        </p:pic>
      </p:grpSp>
      <p:pic>
        <p:nvPicPr>
          <p:cNvPr id="169" name="Shape 150" descr="Shape 150"/>
          <p:cNvPicPr>
            <a:picLocks noChangeAspect="1"/>
          </p:cNvPicPr>
          <p:nvPr/>
        </p:nvPicPr>
        <p:blipFill>
          <a:blip r:embed="rId4"/>
          <a:stretch>
            <a:fillRect/>
          </a:stretch>
        </p:blipFill>
        <p:spPr>
          <a:xfrm>
            <a:off x="0" y="14068"/>
            <a:ext cx="1392703" cy="2191126"/>
          </a:xfrm>
          <a:prstGeom prst="rect">
            <a:avLst/>
          </a:prstGeom>
          <a:ln w="12700">
            <a:miter lim="400000"/>
            <a:headEnd/>
            <a:tailEnd/>
          </a:ln>
        </p:spPr>
      </p:pic>
      <p:sp>
        <p:nvSpPr>
          <p:cNvPr id="170" name="Shape 151"/>
          <p:cNvSpPr txBox="1"/>
          <p:nvPr/>
        </p:nvSpPr>
        <p:spPr>
          <a:xfrm>
            <a:off x="393895" y="401745"/>
            <a:ext cx="618980" cy="662901"/>
          </a:xfrm>
          <a:prstGeom prst="rect">
            <a:avLst/>
          </a:prstGeom>
          <a:ln w="12700">
            <a:miter lim="400000"/>
          </a:ln>
        </p:spPr>
        <p:txBody>
          <a:bodyPr lIns="45699" tIns="45699" rIns="45699" bIns="45699">
            <a:spAutoFit/>
          </a:bodyPr>
          <a:lstStyle>
            <a:lvl1pPr algn="ctr">
              <a:defRPr sz="4000" b="1">
                <a:solidFill>
                  <a:srgbClr val="C00000"/>
                </a:solidFill>
                <a:latin typeface="Marker Felt"/>
                <a:ea typeface="Marker Felt"/>
                <a:cs typeface="Marker Felt"/>
                <a:sym typeface="Marker Felt"/>
              </a:defRPr>
            </a:lvl1pPr>
          </a:lstStyle>
          <a:p>
            <a:r>
              <a:t>3</a:t>
            </a:r>
          </a:p>
        </p:txBody>
      </p:sp>
      <p:pic>
        <p:nvPicPr>
          <p:cNvPr id="171" name="Shape 153" descr="Shape 153"/>
          <p:cNvPicPr>
            <a:picLocks noChangeAspect="1"/>
          </p:cNvPicPr>
          <p:nvPr/>
        </p:nvPicPr>
        <p:blipFill>
          <a:blip r:embed="rId2"/>
          <a:stretch>
            <a:fillRect/>
          </a:stretch>
        </p:blipFill>
        <p:spPr>
          <a:xfrm>
            <a:off x="9596656" y="1154805"/>
            <a:ext cx="652436" cy="652436"/>
          </a:xfrm>
          <a:prstGeom prst="rect">
            <a:avLst/>
          </a:prstGeom>
          <a:ln w="12700">
            <a:miter lim="400000"/>
            <a:headEnd/>
            <a:tailEnd/>
          </a:ln>
        </p:spPr>
      </p:pic>
      <p:pic>
        <p:nvPicPr>
          <p:cNvPr id="172" name="Shape 154" descr="Shape 154"/>
          <p:cNvPicPr>
            <a:picLocks noChangeAspect="1"/>
          </p:cNvPicPr>
          <p:nvPr/>
        </p:nvPicPr>
        <p:blipFill>
          <a:blip r:embed="rId2"/>
          <a:stretch>
            <a:fillRect/>
          </a:stretch>
        </p:blipFill>
        <p:spPr>
          <a:xfrm>
            <a:off x="9999426" y="1151576"/>
            <a:ext cx="652436" cy="652436"/>
          </a:xfrm>
          <a:prstGeom prst="rect">
            <a:avLst/>
          </a:prstGeom>
          <a:ln w="12700">
            <a:miter lim="400000"/>
            <a:headEnd/>
            <a:tailEnd/>
          </a:ln>
        </p:spPr>
      </p:pic>
      <p:pic>
        <p:nvPicPr>
          <p:cNvPr id="17" name="Shape 106" descr="Shape 106"/>
          <p:cNvPicPr>
            <a:picLocks noChangeAspect="1"/>
          </p:cNvPicPr>
          <p:nvPr/>
        </p:nvPicPr>
        <p:blipFill>
          <a:blip r:embed="rId3"/>
          <a:stretch>
            <a:fillRect/>
          </a:stretch>
        </p:blipFill>
        <p:spPr>
          <a:xfrm>
            <a:off x="11622689" y="1154799"/>
            <a:ext cx="652436" cy="652438"/>
          </a:xfrm>
          <a:prstGeom prst="rect">
            <a:avLst/>
          </a:prstGeom>
          <a:ln w="12700" cap="flat">
            <a:noFill/>
            <a:miter lim="400000"/>
            <a:headEnd/>
            <a:tailEnd/>
          </a:ln>
          <a:effectLst/>
        </p:spPr>
      </p:pic>
      <p:pic>
        <p:nvPicPr>
          <p:cNvPr id="18" name="내용 개체 틀 5"/>
          <p:cNvPicPr>
            <a:picLocks noChangeAspect="1"/>
          </p:cNvPicPr>
          <p:nvPr/>
        </p:nvPicPr>
        <p:blipFill rotWithShape="1">
          <a:blip r:embed="rId5">
            <a:extLst>
              <a:ext uri="{28A0092B-C50C-407E-A947-70E740481C1C}">
                <a14:useLocalDpi xmlns:a14="http://schemas.microsoft.com/office/drawing/2010/main" val="0"/>
              </a:ext>
            </a:extLst>
          </a:blip>
          <a:srcRect l="17373" t="13211" r="21903" b="15429"/>
          <a:stretch>
            <a:fillRect/>
          </a:stretch>
        </p:blipFill>
        <p:spPr>
          <a:xfrm>
            <a:off x="1328180" y="1719308"/>
            <a:ext cx="3364545" cy="2471136"/>
          </a:xfrm>
          <a:prstGeom prst="rect">
            <a:avLst/>
          </a:prstGeom>
          <a:ln w="12700">
            <a:miter lim="400000"/>
            <a:headEnd/>
            <a:tailEnd/>
          </a:ln>
        </p:spPr>
      </p:pic>
      <p:pic>
        <p:nvPicPr>
          <p:cNvPr id="19" name="그림 18"/>
          <p:cNvPicPr>
            <a:picLocks noChangeAspect="1"/>
          </p:cNvPicPr>
          <p:nvPr/>
        </p:nvPicPr>
        <p:blipFill rotWithShape="1">
          <a:blip r:embed="rId6">
            <a:extLst>
              <a:ext uri="{28A0092B-C50C-407E-A947-70E740481C1C}">
                <a14:useLocalDpi xmlns:a14="http://schemas.microsoft.com/office/drawing/2010/main" val="0"/>
              </a:ext>
            </a:extLst>
          </a:blip>
          <a:srcRect t="15482" b="13117"/>
          <a:stretch>
            <a:fillRect/>
          </a:stretch>
        </p:blipFill>
        <p:spPr>
          <a:xfrm>
            <a:off x="3493442" y="4337338"/>
            <a:ext cx="2291664" cy="1636295"/>
          </a:xfrm>
          <a:prstGeom prst="rect">
            <a:avLst/>
          </a:prstGeom>
        </p:spPr>
      </p:pic>
      <p:pic>
        <p:nvPicPr>
          <p:cNvPr id="20" name="Picture 4" descr="ì½ì¹´ì½ë¼ : ìí´ ìº íì¸ 'ì§ë¦¿íê² ì´ë¤ì ¸ë¼'"/>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6189" y="4220699"/>
            <a:ext cx="2987253" cy="164300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oca cola's standardizationì ëí ì´ë¯¸ì§ ê²ìê²°ê³¼"/>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68401" y="2073881"/>
            <a:ext cx="4943584" cy="3707689"/>
          </a:xfrm>
          <a:prstGeom prst="rect">
            <a:avLst/>
          </a:prstGeom>
          <a:noFill/>
          <a:extLst>
            <a:ext uri="{909E8E84-426E-40DD-AFC4-6F175D3DCCD1}">
              <a14:hiddenFill xmlns:a14="http://schemas.microsoft.com/office/drawing/2010/main">
                <a:solidFill>
                  <a:srgbClr val="FFFFFF"/>
                </a:solidFill>
              </a14:hiddenFill>
            </a:ext>
          </a:extLst>
        </p:spPr>
      </p:pic>
      <p:sp>
        <p:nvSpPr>
          <p:cNvPr id="22" name="제목 1"/>
          <p:cNvSpPr txBox="1"/>
          <p:nvPr/>
        </p:nvSpPr>
        <p:spPr>
          <a:xfrm>
            <a:off x="393895" y="1081646"/>
            <a:ext cx="8895183" cy="637662"/>
          </a:xfrm>
          <a:prstGeom prst="rect">
            <a:avLst/>
          </a:prstGeom>
          <a:ln w="12700">
            <a:miter lim="400000"/>
          </a:ln>
        </p:spPr>
        <p:txBody>
          <a:bodyPr lIns="91424" tIns="91424" rIns="91424" bIns="91424" anchor="b">
            <a:noAutofit/>
          </a:bodyPr>
          <a:lstStyle>
            <a:lvl1pPr marL="0" marR="0" indent="0" algn="ctr" defTabSz="914400" rtl="0" latinLnBrk="0">
              <a:lnSpc>
                <a:spcPct val="90000"/>
              </a:lnSpc>
              <a:spcBef>
                <a:spcPts val="0"/>
              </a:spcBef>
              <a:spcAft>
                <a:spcPts val="0"/>
              </a:spcAft>
              <a:buClrTx/>
              <a:buSzTx/>
              <a:buFontTx/>
              <a:buNone/>
              <a:defRPr sz="60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9pPr>
          </a:lstStyle>
          <a:p>
            <a:pPr algn="l" hangingPunct="1"/>
            <a:r>
              <a:rPr lang="en-US" altLang="ko-KR" sz="2400" b="1" dirty="0" smtClean="0">
                <a:latin typeface="Malgun Gothic" panose="020B0503020000020004" pitchFamily="50" charset="-127"/>
                <a:ea typeface="Malgun Gothic" panose="020B0503020000020004" pitchFamily="50" charset="-127"/>
              </a:rPr>
              <a:t>Localization of Coca cola (Adaptation)</a:t>
            </a:r>
            <a:endParaRPr lang="ko-KR" altLang="en-US" sz="2400" b="1" dirty="0">
              <a:latin typeface="Malgun Gothic" panose="020B0503020000020004" pitchFamily="50" charset="-127"/>
              <a:ea typeface="Malgun Gothic" panose="020B0503020000020004" pitchFamily="50" charset="-127"/>
            </a:endParaRPr>
          </a:p>
        </p:txBody>
      </p:sp>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직선 연결선 8"/>
          <p:cNvCxnSpPr/>
          <p:nvPr/>
        </p:nvCxnSpPr>
        <p:spPr>
          <a:xfrm>
            <a:off x="4559935" y="2143125"/>
            <a:ext cx="3072130" cy="1905"/>
          </a:xfrm>
          <a:prstGeom prst="line">
            <a:avLst/>
          </a:prstGeom>
          <a:effectLst>
            <a:outerShdw blurRad="50800" dist="38100" dir="2700000" sx="101000" sy="101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cxnSp>
        <p:nvCxnSpPr>
          <p:cNvPr id="10" name="직선 연결선 9"/>
          <p:cNvCxnSpPr/>
          <p:nvPr/>
        </p:nvCxnSpPr>
        <p:spPr>
          <a:xfrm>
            <a:off x="4559935" y="4926965"/>
            <a:ext cx="3072130" cy="1905"/>
          </a:xfrm>
          <a:prstGeom prst="line">
            <a:avLst/>
          </a:prstGeom>
          <a:effectLst>
            <a:outerShdw blurRad="50800" dist="38100" dir="2700000" sx="101000" sy="101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3519055" y="2144395"/>
            <a:ext cx="5264727" cy="1200329"/>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defRPr/>
            </a:pPr>
            <a:r>
              <a:rPr lang="en-US" altLang="ko-KR" sz="3600" kern="1200" dirty="0" smtClean="0">
                <a:solidFill>
                  <a:srgbClr val="E60012"/>
                </a:solidFill>
                <a:latin typeface="Malgun Gothic" panose="020B0503020000020004" pitchFamily="50" charset="-127"/>
                <a:ea typeface="Malgun Gothic" panose="020B0503020000020004" pitchFamily="50" charset="-127"/>
              </a:rPr>
              <a:t>AUSTRALIA’S</a:t>
            </a:r>
            <a:endParaRPr lang="en-US" altLang="ko-KR" sz="3600" kern="1200" dirty="0" smtClean="0">
              <a:solidFill>
                <a:srgbClr val="E60012"/>
              </a:solidFill>
              <a:latin typeface="Malgun Gothic" panose="020B0503020000020004" pitchFamily="50" charset="-127"/>
              <a:ea typeface="Malgun Gothic" panose="020B0503020000020004" pitchFamily="50" charset="-127"/>
            </a:endParaRPr>
          </a:p>
          <a:p>
            <a:pPr marL="0" marR="0" lvl="0" indent="0" algn="ctr" defTabSz="914400" rtl="0" eaLnBrk="1" fontAlgn="auto" latinLnBrk="1" hangingPunct="1">
              <a:lnSpc>
                <a:spcPct val="100000"/>
              </a:lnSpc>
              <a:spcBef>
                <a:spcPts val="0"/>
              </a:spcBef>
              <a:spcAft>
                <a:spcPts val="0"/>
              </a:spcAft>
              <a:buClrTx/>
              <a:buSzTx/>
              <a:buFontTx/>
              <a:buNone/>
              <a:defRPr/>
            </a:pPr>
            <a:r>
              <a:rPr lang="en-US" altLang="ko-KR" sz="3600" kern="1200" dirty="0" smtClean="0">
                <a:solidFill>
                  <a:srgbClr val="E60012"/>
                </a:solidFill>
                <a:latin typeface="Malgun Gothic" panose="020B0503020000020004" pitchFamily="50" charset="-127"/>
                <a:ea typeface="Malgun Gothic" panose="020B0503020000020004" pitchFamily="50" charset="-127"/>
              </a:rPr>
              <a:t>SUCCESS &amp; FAILURE</a:t>
            </a:r>
            <a:endParaRPr kumimoji="0" lang="en-US" altLang="ko-KR" sz="3600" b="0" i="0" u="none" strike="noStrike" kern="1200" cap="none" spc="0" normalizeH="0" baseline="0" noProof="0" dirty="0" smtClean="0">
              <a:ln>
                <a:noFill/>
              </a:ln>
              <a:solidFill>
                <a:srgbClr val="E60012"/>
              </a:solidFill>
              <a:effectLst/>
              <a:uLnTx/>
              <a:uFillTx/>
              <a:latin typeface="Malgun Gothic" panose="020B0503020000020004" pitchFamily="50" charset="-127"/>
              <a:ea typeface="Malgun Gothic" panose="020B0503020000020004" pitchFamily="50" charset="-127"/>
              <a:cs typeface="+mj-cs"/>
              <a:sym typeface="Arial" panose="020B0604020202020204"/>
            </a:endParaRPr>
          </a:p>
        </p:txBody>
      </p:sp>
      <p:pic>
        <p:nvPicPr>
          <p:cNvPr id="3" name="그림 2"/>
          <p:cNvPicPr>
            <a:picLocks noChangeAspect="1"/>
          </p:cNvPicPr>
          <p:nvPr/>
        </p:nvPicPr>
        <p:blipFill>
          <a:blip r:embed="rId1"/>
          <a:stretch>
            <a:fillRect/>
          </a:stretch>
        </p:blipFill>
        <p:spPr>
          <a:xfrm>
            <a:off x="4958997" y="3412318"/>
            <a:ext cx="2274005" cy="128027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4" name="Shape 159" descr="Shape 159"/>
          <p:cNvPicPr>
            <a:picLocks noChangeAspect="1"/>
          </p:cNvPicPr>
          <p:nvPr/>
        </p:nvPicPr>
        <p:blipFill>
          <a:blip r:embed="rId1"/>
          <a:stretch>
            <a:fillRect/>
          </a:stretch>
        </p:blipFill>
        <p:spPr>
          <a:xfrm>
            <a:off x="10988812" y="6372666"/>
            <a:ext cx="1189121" cy="393897"/>
          </a:xfrm>
          <a:prstGeom prst="rect">
            <a:avLst/>
          </a:prstGeom>
          <a:ln w="12700">
            <a:miter lim="400000"/>
            <a:headEnd/>
            <a:tailEnd/>
          </a:ln>
        </p:spPr>
      </p:pic>
      <p:sp>
        <p:nvSpPr>
          <p:cNvPr id="175" name="Shape 160"/>
          <p:cNvSpPr/>
          <p:nvPr/>
        </p:nvSpPr>
        <p:spPr>
          <a:xfrm>
            <a:off x="0" y="-1"/>
            <a:ext cx="12192000" cy="1012801"/>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76" name="Shape 161"/>
          <p:cNvSpPr/>
          <p:nvPr/>
        </p:nvSpPr>
        <p:spPr>
          <a:xfrm>
            <a:off x="-3213" y="6182752"/>
            <a:ext cx="12192001" cy="133642"/>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77" name="Shape 162"/>
          <p:cNvSpPr txBox="1"/>
          <p:nvPr/>
        </p:nvSpPr>
        <p:spPr>
          <a:xfrm>
            <a:off x="1273125" y="183233"/>
            <a:ext cx="8564470" cy="646288"/>
          </a:xfrm>
          <a:prstGeom prst="rect">
            <a:avLst/>
          </a:prstGeom>
          <a:ln w="12700">
            <a:miter lim="400000"/>
          </a:ln>
        </p:spPr>
        <p:txBody>
          <a:bodyPr wrap="square" lIns="45699" tIns="45699" rIns="45699" bIns="45699">
            <a:spAutoFit/>
          </a:bodyPr>
          <a:lstStyle>
            <a:lvl1pPr>
              <a:defRPr sz="3600" b="1">
                <a:solidFill>
                  <a:srgbClr val="FFFFFF"/>
                </a:solidFill>
                <a:latin typeface="Marker Felt"/>
                <a:ea typeface="Marker Felt"/>
                <a:cs typeface="Marker Felt"/>
                <a:sym typeface="Marker Felt"/>
              </a:defRPr>
            </a:lvl1pPr>
          </a:lstStyle>
          <a:p>
            <a:pPr lvl="0" latinLnBrk="1" hangingPunct="1"/>
            <a:r>
              <a:rPr lang="en-US" altLang="ko-KR" dirty="0" smtClean="0">
                <a:latin typeface="Malgun Gothic" panose="020B0503020000020004" pitchFamily="50" charset="-127"/>
                <a:ea typeface="Malgun Gothic" panose="020B0503020000020004" pitchFamily="50" charset="-127"/>
              </a:rPr>
              <a:t>Australia’s success &amp; failure</a:t>
            </a:r>
            <a:endParaRPr lang="en-US" altLang="ko-KR" kern="1200" dirty="0">
              <a:ln>
                <a:solidFill>
                  <a:srgbClr val="5B9BD5">
                    <a:shade val="50000"/>
                    <a:alpha val="0"/>
                  </a:srgbClr>
                </a:solidFill>
              </a:ln>
              <a:solidFill>
                <a:prstClr val="white">
                  <a:lumMod val="95000"/>
                </a:prstClr>
              </a:solidFill>
              <a:latin typeface="Malgun Gothic" panose="020B0503020000020004" pitchFamily="50" charset="-127"/>
              <a:ea typeface="Malgun Gothic" panose="020B0503020000020004" pitchFamily="50" charset="-127"/>
            </a:endParaRPr>
          </a:p>
        </p:txBody>
      </p:sp>
      <p:grpSp>
        <p:nvGrpSpPr>
          <p:cNvPr id="184" name="Shape 163"/>
          <p:cNvGrpSpPr/>
          <p:nvPr/>
        </p:nvGrpSpPr>
        <p:grpSpPr>
          <a:xfrm>
            <a:off x="9162096" y="1154805"/>
            <a:ext cx="2697397" cy="658505"/>
            <a:chOff x="0" y="0"/>
            <a:chExt cx="2697396" cy="658504"/>
          </a:xfrm>
        </p:grpSpPr>
        <p:pic>
          <p:nvPicPr>
            <p:cNvPr id="178" name="Shape 164" descr="Shape 164"/>
            <p:cNvPicPr>
              <a:picLocks noChangeAspect="1"/>
            </p:cNvPicPr>
            <p:nvPr/>
          </p:nvPicPr>
          <p:blipFill>
            <a:blip r:embed="rId2"/>
            <a:stretch>
              <a:fillRect/>
            </a:stretch>
          </p:blipFill>
          <p:spPr>
            <a:xfrm>
              <a:off x="-1" y="-1"/>
              <a:ext cx="652437" cy="652437"/>
            </a:xfrm>
            <a:prstGeom prst="rect">
              <a:avLst/>
            </a:prstGeom>
            <a:ln w="12700" cap="flat">
              <a:noFill/>
              <a:miter lim="400000"/>
              <a:headEnd/>
              <a:tailEnd/>
            </a:ln>
            <a:effectLst/>
          </p:spPr>
        </p:pic>
        <p:pic>
          <p:nvPicPr>
            <p:cNvPr id="179" name="Shape 165" descr="Shape 165"/>
            <p:cNvPicPr>
              <a:picLocks noChangeAspect="1"/>
            </p:cNvPicPr>
            <p:nvPr/>
          </p:nvPicPr>
          <p:blipFill>
            <a:blip r:embed="rId3"/>
            <a:stretch>
              <a:fillRect/>
            </a:stretch>
          </p:blipFill>
          <p:spPr>
            <a:xfrm>
              <a:off x="2044961" y="3"/>
              <a:ext cx="652436" cy="652437"/>
            </a:xfrm>
            <a:prstGeom prst="rect">
              <a:avLst/>
            </a:prstGeom>
            <a:ln w="12700" cap="flat">
              <a:noFill/>
              <a:miter lim="400000"/>
              <a:headEnd/>
              <a:tailEnd/>
            </a:ln>
            <a:effectLst/>
          </p:spPr>
        </p:pic>
        <p:pic>
          <p:nvPicPr>
            <p:cNvPr id="180" name="Shape 166" descr="Shape 166"/>
            <p:cNvPicPr>
              <a:picLocks noChangeAspect="1"/>
            </p:cNvPicPr>
            <p:nvPr/>
          </p:nvPicPr>
          <p:blipFill>
            <a:blip r:embed="rId3"/>
            <a:stretch>
              <a:fillRect/>
            </a:stretch>
          </p:blipFill>
          <p:spPr>
            <a:xfrm>
              <a:off x="1638100" y="2"/>
              <a:ext cx="652437" cy="652437"/>
            </a:xfrm>
            <a:prstGeom prst="rect">
              <a:avLst/>
            </a:prstGeom>
            <a:ln w="12700" cap="flat">
              <a:noFill/>
              <a:miter lim="400000"/>
              <a:headEnd/>
              <a:tailEnd/>
            </a:ln>
            <a:effectLst/>
          </p:spPr>
        </p:pic>
        <p:pic>
          <p:nvPicPr>
            <p:cNvPr id="181" name="Shape 167" descr="Shape 167"/>
            <p:cNvPicPr>
              <a:picLocks noChangeAspect="1"/>
            </p:cNvPicPr>
            <p:nvPr/>
          </p:nvPicPr>
          <p:blipFill>
            <a:blip r:embed="rId3"/>
            <a:stretch>
              <a:fillRect/>
            </a:stretch>
          </p:blipFill>
          <p:spPr>
            <a:xfrm>
              <a:off x="1231241" y="6068"/>
              <a:ext cx="652436" cy="652437"/>
            </a:xfrm>
            <a:prstGeom prst="rect">
              <a:avLst/>
            </a:prstGeom>
            <a:ln w="12700" cap="flat">
              <a:noFill/>
              <a:miter lim="400000"/>
              <a:headEnd/>
              <a:tailEnd/>
            </a:ln>
            <a:effectLst/>
          </p:spPr>
        </p:pic>
        <p:pic>
          <p:nvPicPr>
            <p:cNvPr id="182" name="Shape 168" descr="Shape 168"/>
            <p:cNvPicPr>
              <a:picLocks noChangeAspect="1"/>
            </p:cNvPicPr>
            <p:nvPr/>
          </p:nvPicPr>
          <p:blipFill>
            <a:blip r:embed="rId3"/>
            <a:stretch>
              <a:fillRect/>
            </a:stretch>
          </p:blipFill>
          <p:spPr>
            <a:xfrm>
              <a:off x="824380" y="1"/>
              <a:ext cx="652437" cy="652437"/>
            </a:xfrm>
            <a:prstGeom prst="rect">
              <a:avLst/>
            </a:prstGeom>
            <a:ln w="12700" cap="flat">
              <a:noFill/>
              <a:miter lim="400000"/>
              <a:headEnd/>
              <a:tailEnd/>
            </a:ln>
            <a:effectLst/>
          </p:spPr>
        </p:pic>
        <p:pic>
          <p:nvPicPr>
            <p:cNvPr id="183" name="Shape 169" descr="Shape 169"/>
            <p:cNvPicPr>
              <a:picLocks noChangeAspect="1"/>
            </p:cNvPicPr>
            <p:nvPr/>
          </p:nvPicPr>
          <p:blipFill>
            <a:blip r:embed="rId3"/>
            <a:stretch>
              <a:fillRect/>
            </a:stretch>
          </p:blipFill>
          <p:spPr>
            <a:xfrm>
              <a:off x="406860" y="0"/>
              <a:ext cx="652436" cy="652437"/>
            </a:xfrm>
            <a:prstGeom prst="rect">
              <a:avLst/>
            </a:prstGeom>
            <a:ln w="12700" cap="flat">
              <a:noFill/>
              <a:miter lim="400000"/>
              <a:headEnd/>
              <a:tailEnd/>
            </a:ln>
            <a:effectLst/>
          </p:spPr>
        </p:pic>
      </p:grpSp>
      <p:pic>
        <p:nvPicPr>
          <p:cNvPr id="185" name="Shape 170" descr="Shape 170"/>
          <p:cNvPicPr>
            <a:picLocks noChangeAspect="1"/>
          </p:cNvPicPr>
          <p:nvPr/>
        </p:nvPicPr>
        <p:blipFill>
          <a:blip r:embed="rId4"/>
          <a:stretch>
            <a:fillRect/>
          </a:stretch>
        </p:blipFill>
        <p:spPr>
          <a:xfrm>
            <a:off x="0" y="14068"/>
            <a:ext cx="1392703" cy="2191126"/>
          </a:xfrm>
          <a:prstGeom prst="rect">
            <a:avLst/>
          </a:prstGeom>
          <a:ln w="12700">
            <a:miter lim="400000"/>
            <a:headEnd/>
            <a:tailEnd/>
          </a:ln>
        </p:spPr>
      </p:pic>
      <p:sp>
        <p:nvSpPr>
          <p:cNvPr id="186" name="Shape 175"/>
          <p:cNvSpPr txBox="1"/>
          <p:nvPr/>
        </p:nvSpPr>
        <p:spPr>
          <a:xfrm>
            <a:off x="393895" y="401745"/>
            <a:ext cx="618980" cy="662901"/>
          </a:xfrm>
          <a:prstGeom prst="rect">
            <a:avLst/>
          </a:prstGeom>
          <a:ln w="12700">
            <a:miter lim="400000"/>
          </a:ln>
        </p:spPr>
        <p:txBody>
          <a:bodyPr lIns="45699" tIns="45699" rIns="45699" bIns="45699">
            <a:spAutoFit/>
          </a:bodyPr>
          <a:lstStyle>
            <a:lvl1pPr algn="ctr">
              <a:defRPr sz="4000" b="1">
                <a:solidFill>
                  <a:srgbClr val="C00000"/>
                </a:solidFill>
                <a:latin typeface="Marker Felt"/>
                <a:ea typeface="Marker Felt"/>
                <a:cs typeface="Marker Felt"/>
                <a:sym typeface="Marker Felt"/>
              </a:defRPr>
            </a:lvl1pPr>
          </a:lstStyle>
          <a:p>
            <a:r>
              <a:t>4</a:t>
            </a:r>
          </a:p>
        </p:txBody>
      </p:sp>
      <p:pic>
        <p:nvPicPr>
          <p:cNvPr id="187" name="Shape 176" descr="Shape 176"/>
          <p:cNvPicPr>
            <a:picLocks noChangeAspect="1"/>
          </p:cNvPicPr>
          <p:nvPr/>
        </p:nvPicPr>
        <p:blipFill>
          <a:blip r:embed="rId2"/>
          <a:stretch>
            <a:fillRect/>
          </a:stretch>
        </p:blipFill>
        <p:spPr>
          <a:xfrm>
            <a:off x="9568948" y="1154805"/>
            <a:ext cx="652436" cy="652436"/>
          </a:xfrm>
          <a:prstGeom prst="rect">
            <a:avLst/>
          </a:prstGeom>
          <a:ln w="12700">
            <a:miter lim="400000"/>
            <a:headEnd/>
            <a:tailEnd/>
          </a:ln>
        </p:spPr>
      </p:pic>
      <p:pic>
        <p:nvPicPr>
          <p:cNvPr id="188" name="Shape 177" descr="Shape 177"/>
          <p:cNvPicPr>
            <a:picLocks noChangeAspect="1"/>
          </p:cNvPicPr>
          <p:nvPr/>
        </p:nvPicPr>
        <p:blipFill>
          <a:blip r:embed="rId2"/>
          <a:stretch>
            <a:fillRect/>
          </a:stretch>
        </p:blipFill>
        <p:spPr>
          <a:xfrm>
            <a:off x="9999427" y="1151576"/>
            <a:ext cx="652436" cy="652436"/>
          </a:xfrm>
          <a:prstGeom prst="rect">
            <a:avLst/>
          </a:prstGeom>
          <a:ln w="12700">
            <a:miter lim="400000"/>
            <a:headEnd/>
            <a:tailEnd/>
          </a:ln>
        </p:spPr>
      </p:pic>
      <p:pic>
        <p:nvPicPr>
          <p:cNvPr id="189" name="Shape 178" descr="Shape 178"/>
          <p:cNvPicPr>
            <a:picLocks noChangeAspect="1"/>
          </p:cNvPicPr>
          <p:nvPr/>
        </p:nvPicPr>
        <p:blipFill>
          <a:blip r:embed="rId2"/>
          <a:stretch>
            <a:fillRect/>
          </a:stretch>
        </p:blipFill>
        <p:spPr>
          <a:xfrm>
            <a:off x="10392790" y="1158039"/>
            <a:ext cx="652436" cy="652435"/>
          </a:xfrm>
          <a:prstGeom prst="rect">
            <a:avLst/>
          </a:prstGeom>
          <a:ln w="12700">
            <a:miter lim="400000"/>
            <a:headEnd/>
            <a:tailEnd/>
          </a:ln>
        </p:spPr>
      </p:pic>
      <p:pic>
        <p:nvPicPr>
          <p:cNvPr id="2" name="그림 1"/>
          <p:cNvPicPr>
            <a:picLocks noChangeAspect="1"/>
          </p:cNvPicPr>
          <p:nvPr/>
        </p:nvPicPr>
        <p:blipFill>
          <a:blip r:embed="rId5"/>
          <a:stretch>
            <a:fillRect/>
          </a:stretch>
        </p:blipFill>
        <p:spPr>
          <a:xfrm>
            <a:off x="11611480" y="1144290"/>
            <a:ext cx="652329" cy="652329"/>
          </a:xfrm>
          <a:prstGeom prst="rect">
            <a:avLst/>
          </a:prstGeom>
        </p:spPr>
      </p:pic>
      <p:sp>
        <p:nvSpPr>
          <p:cNvPr id="19" name="內容版面配置區 2"/>
          <p:cNvSpPr txBox="1"/>
          <p:nvPr/>
        </p:nvSpPr>
        <p:spPr>
          <a:xfrm>
            <a:off x="296333" y="1825625"/>
            <a:ext cx="10515600" cy="4351338"/>
          </a:xfrm>
          <a:prstGeom prst="rect">
            <a:avLst/>
          </a:prstGeom>
          <a:ln w="12700">
            <a:miter lim="400000"/>
          </a:ln>
        </p:spPr>
        <p:txBody>
          <a:bodyPr lIns="91424" tIns="91424" rIns="91424" bIns="91424">
            <a:normAutofit/>
          </a:bodyPr>
          <a:lstStyle>
            <a:lvl1pPr marL="406400" marR="0" indent="-355600" algn="ctr" defTabSz="914400" rtl="0" latinLnBrk="0">
              <a:lnSpc>
                <a:spcPct val="90000"/>
              </a:lnSpc>
              <a:spcBef>
                <a:spcPts val="1000"/>
              </a:spcBef>
              <a:spcAft>
                <a:spcPts val="0"/>
              </a:spcAft>
              <a:buClrTx/>
              <a:buSzTx/>
              <a:buFontTx/>
              <a:buNone/>
              <a:defRPr sz="2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1pPr>
            <a:lvl2pPr marL="406400" marR="0" indent="127000" algn="ctr" defTabSz="914400" rtl="0" latinLnBrk="0">
              <a:lnSpc>
                <a:spcPct val="90000"/>
              </a:lnSpc>
              <a:spcBef>
                <a:spcPts val="1000"/>
              </a:spcBef>
              <a:spcAft>
                <a:spcPts val="0"/>
              </a:spcAft>
              <a:buClrTx/>
              <a:buSzTx/>
              <a:buFontTx/>
              <a:buNone/>
              <a:defRPr sz="2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2pPr>
            <a:lvl3pPr marL="406400" marR="0" indent="609600" algn="ctr" defTabSz="914400" rtl="0" latinLnBrk="0">
              <a:lnSpc>
                <a:spcPct val="90000"/>
              </a:lnSpc>
              <a:spcBef>
                <a:spcPts val="1000"/>
              </a:spcBef>
              <a:spcAft>
                <a:spcPts val="0"/>
              </a:spcAft>
              <a:buClrTx/>
              <a:buSzTx/>
              <a:buFontTx/>
              <a:buNone/>
              <a:defRPr sz="2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3pPr>
            <a:lvl4pPr marL="406400" marR="0" indent="1079500" algn="ctr" defTabSz="914400" rtl="0" latinLnBrk="0">
              <a:lnSpc>
                <a:spcPct val="90000"/>
              </a:lnSpc>
              <a:spcBef>
                <a:spcPts val="1000"/>
              </a:spcBef>
              <a:spcAft>
                <a:spcPts val="0"/>
              </a:spcAft>
              <a:buClrTx/>
              <a:buSzTx/>
              <a:buFontTx/>
              <a:buNone/>
              <a:defRPr sz="2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4pPr>
            <a:lvl5pPr marL="406400" marR="0" indent="1536700" algn="ctr" defTabSz="914400" rtl="0" latinLnBrk="0">
              <a:lnSpc>
                <a:spcPct val="90000"/>
              </a:lnSpc>
              <a:spcBef>
                <a:spcPts val="1000"/>
              </a:spcBef>
              <a:spcAft>
                <a:spcPts val="0"/>
              </a:spcAft>
              <a:buClrTx/>
              <a:buSzTx/>
              <a:buFontTx/>
              <a:buNone/>
              <a:defRPr sz="2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5pPr>
            <a:lvl6pPr marL="2933700" marR="0" indent="-533400" algn="l" defTabSz="914400" rtl="0" latinLnBrk="0">
              <a:lnSpc>
                <a:spcPct val="90000"/>
              </a:lnSpc>
              <a:spcBef>
                <a:spcPts val="1000"/>
              </a:spcBef>
              <a:spcAft>
                <a:spcPts val="0"/>
              </a:spcAft>
              <a:buClr>
                <a:srgbClr val="000000"/>
              </a:buClr>
              <a:buSzPts val="28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6pPr>
            <a:lvl7pPr marL="3390900" marR="0" indent="-533400" algn="l" defTabSz="914400" rtl="0" latinLnBrk="0">
              <a:lnSpc>
                <a:spcPct val="90000"/>
              </a:lnSpc>
              <a:spcBef>
                <a:spcPts val="1000"/>
              </a:spcBef>
              <a:spcAft>
                <a:spcPts val="0"/>
              </a:spcAft>
              <a:buClr>
                <a:srgbClr val="000000"/>
              </a:buClr>
              <a:buSzPts val="28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7pPr>
            <a:lvl8pPr marL="3848100" marR="0" indent="-533400" algn="l" defTabSz="914400" rtl="0" latinLnBrk="0">
              <a:lnSpc>
                <a:spcPct val="90000"/>
              </a:lnSpc>
              <a:spcBef>
                <a:spcPts val="1000"/>
              </a:spcBef>
              <a:spcAft>
                <a:spcPts val="0"/>
              </a:spcAft>
              <a:buClr>
                <a:srgbClr val="000000"/>
              </a:buClr>
              <a:buSzPts val="28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8pPr>
            <a:lvl9pPr marL="4305300" marR="0" indent="-533400" algn="l" defTabSz="914400" rtl="0" latinLnBrk="0">
              <a:lnSpc>
                <a:spcPct val="90000"/>
              </a:lnSpc>
              <a:spcBef>
                <a:spcPts val="1000"/>
              </a:spcBef>
              <a:spcAft>
                <a:spcPts val="0"/>
              </a:spcAft>
              <a:buClr>
                <a:srgbClr val="000000"/>
              </a:buClr>
              <a:buSzPts val="28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9pPr>
          </a:lstStyle>
          <a:p>
            <a:pPr marL="50800" indent="0" algn="l" hangingPunct="1"/>
            <a:r>
              <a:rPr lang="tr-TR" altLang="zh-TW" sz="2800" dirty="0">
                <a:latin typeface="Malgun Gothic" panose="020B0503020000020004" pitchFamily="50" charset="-127"/>
                <a:ea typeface="Malgun Gothic" panose="020B0503020000020004" pitchFamily="50" charset="-127"/>
              </a:rPr>
              <a:t>Started in 1938.</a:t>
            </a:r>
            <a:endParaRPr lang="en-US" altLang="zh-TW" sz="2800" dirty="0">
              <a:latin typeface="Malgun Gothic" panose="020B0503020000020004" pitchFamily="50" charset="-127"/>
              <a:ea typeface="Malgun Gothic" panose="020B0503020000020004" pitchFamily="50" charset="-127"/>
            </a:endParaRPr>
          </a:p>
          <a:p>
            <a:pPr marL="50800" indent="0" algn="l" hangingPunct="1"/>
            <a:r>
              <a:rPr lang="tr-TR" altLang="zh-TW" sz="2800" dirty="0" smtClean="0">
                <a:latin typeface="Malgun Gothic" panose="020B0503020000020004" pitchFamily="50" charset="-127"/>
                <a:ea typeface="Malgun Gothic" panose="020B0503020000020004" pitchFamily="50" charset="-127"/>
              </a:rPr>
              <a:t>Coca-Cola </a:t>
            </a:r>
            <a:r>
              <a:rPr lang="tr-TR" altLang="zh-TW" sz="2800" dirty="0">
                <a:latin typeface="Malgun Gothic" panose="020B0503020000020004" pitchFamily="50" charset="-127"/>
                <a:ea typeface="Malgun Gothic" panose="020B0503020000020004" pitchFamily="50" charset="-127"/>
              </a:rPr>
              <a:t>AMATIL</a:t>
            </a:r>
            <a:r>
              <a:rPr lang="en-US" altLang="zh-TW" sz="2800" dirty="0">
                <a:latin typeface="Malgun Gothic" panose="020B0503020000020004" pitchFamily="50" charset="-127"/>
                <a:ea typeface="Malgun Gothic" panose="020B0503020000020004" pitchFamily="50" charset="-127"/>
              </a:rPr>
              <a:t>, Sydney</a:t>
            </a:r>
            <a:endParaRPr lang="en-US" altLang="zh-TW" sz="2800" dirty="0">
              <a:latin typeface="Malgun Gothic" panose="020B0503020000020004" pitchFamily="50" charset="-127"/>
              <a:ea typeface="Malgun Gothic" panose="020B0503020000020004" pitchFamily="50" charset="-127"/>
            </a:endParaRPr>
          </a:p>
          <a:p>
            <a:pPr marL="50800" indent="0" algn="l" hangingPunct="1"/>
            <a:r>
              <a:rPr lang="en-US" altLang="zh-TW" sz="2800" dirty="0" smtClean="0">
                <a:latin typeface="Malgun Gothic" panose="020B0503020000020004" pitchFamily="50" charset="-127"/>
                <a:ea typeface="Malgun Gothic" panose="020B0503020000020004" pitchFamily="50" charset="-127"/>
              </a:rPr>
              <a:t>27 </a:t>
            </a:r>
            <a:r>
              <a:rPr lang="en-US" altLang="zh-TW" sz="2800" dirty="0">
                <a:latin typeface="Malgun Gothic" panose="020B0503020000020004" pitchFamily="50" charset="-127"/>
                <a:ea typeface="Malgun Gothic" panose="020B0503020000020004" pitchFamily="50" charset="-127"/>
              </a:rPr>
              <a:t>non-alcoholic </a:t>
            </a:r>
            <a:r>
              <a:rPr lang="en-US" altLang="zh-TW" sz="2800" dirty="0" smtClean="0">
                <a:latin typeface="Malgun Gothic" panose="020B0503020000020004" pitchFamily="50" charset="-127"/>
                <a:ea typeface="Malgun Gothic" panose="020B0503020000020004" pitchFamily="50" charset="-127"/>
              </a:rPr>
              <a:t>beverages</a:t>
            </a:r>
            <a:endParaRPr lang="en-US" altLang="zh-TW" sz="2800" dirty="0" smtClean="0">
              <a:latin typeface="Malgun Gothic" panose="020B0503020000020004" pitchFamily="50" charset="-127"/>
              <a:ea typeface="Malgun Gothic" panose="020B0503020000020004" pitchFamily="50" charset="-127"/>
            </a:endParaRPr>
          </a:p>
          <a:p>
            <a:pPr marL="50800" indent="0" algn="l" hangingPunct="1"/>
            <a:endParaRPr lang="en-US" altLang="zh-TW" sz="3200" dirty="0">
              <a:latin typeface="Malgun Gothic" panose="020B0503020000020004" pitchFamily="50" charset="-127"/>
              <a:ea typeface="Malgun Gothic" panose="020B0503020000020004" pitchFamily="50" charset="-127"/>
            </a:endParaRPr>
          </a:p>
        </p:txBody>
      </p:sp>
      <p:pic>
        <p:nvPicPr>
          <p:cNvPr id="20" name="圖片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12352" y="2205194"/>
            <a:ext cx="6765581" cy="2785164"/>
          </a:xfrm>
          <a:prstGeom prst="rect">
            <a:avLst/>
          </a:prstGeom>
        </p:spPr>
      </p:pic>
      <p:sp>
        <p:nvSpPr>
          <p:cNvPr id="21" name="제목 1"/>
          <p:cNvSpPr txBox="1"/>
          <p:nvPr/>
        </p:nvSpPr>
        <p:spPr>
          <a:xfrm>
            <a:off x="393895" y="1081646"/>
            <a:ext cx="8895183" cy="637662"/>
          </a:xfrm>
          <a:prstGeom prst="rect">
            <a:avLst/>
          </a:prstGeom>
          <a:ln w="12700">
            <a:miter lim="400000"/>
          </a:ln>
        </p:spPr>
        <p:txBody>
          <a:bodyPr lIns="91424" tIns="91424" rIns="91424" bIns="91424" anchor="b">
            <a:noAutofit/>
          </a:bodyPr>
          <a:lstStyle>
            <a:lvl1pPr marL="0" marR="0" indent="0" algn="ctr" defTabSz="914400" rtl="0" latinLnBrk="0">
              <a:lnSpc>
                <a:spcPct val="90000"/>
              </a:lnSpc>
              <a:spcBef>
                <a:spcPts val="0"/>
              </a:spcBef>
              <a:spcAft>
                <a:spcPts val="0"/>
              </a:spcAft>
              <a:buClrTx/>
              <a:buSzTx/>
              <a:buFontTx/>
              <a:buNone/>
              <a:defRPr sz="60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9pPr>
          </a:lstStyle>
          <a:p>
            <a:pPr algn="l" hangingPunct="1"/>
            <a:r>
              <a:rPr lang="en-US" altLang="ko-KR" sz="2400" b="1" dirty="0" smtClean="0">
                <a:latin typeface="Malgun Gothic" panose="020B0503020000020004" pitchFamily="50" charset="-127"/>
                <a:ea typeface="Malgun Gothic" panose="020B0503020000020004" pitchFamily="50" charset="-127"/>
              </a:rPr>
              <a:t>Brief introduction</a:t>
            </a:r>
            <a:endParaRPr lang="ko-KR" altLang="en-US" sz="2400" b="1" dirty="0">
              <a:latin typeface="Malgun Gothic" panose="020B0503020000020004" pitchFamily="50" charset="-127"/>
              <a:ea typeface="Malgun Gothic" panose="020B0503020000020004" pitchFamily="50" charset="-127"/>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직선 연결선 8"/>
          <p:cNvCxnSpPr/>
          <p:nvPr/>
        </p:nvCxnSpPr>
        <p:spPr>
          <a:xfrm>
            <a:off x="4559935" y="2143125"/>
            <a:ext cx="3072130" cy="1905"/>
          </a:xfrm>
          <a:prstGeom prst="line">
            <a:avLst/>
          </a:prstGeom>
          <a:effectLst>
            <a:outerShdw blurRad="50800" dist="38100" dir="2700000" sx="101000" sy="101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cxnSp>
        <p:nvCxnSpPr>
          <p:cNvPr id="10" name="직선 연결선 9"/>
          <p:cNvCxnSpPr/>
          <p:nvPr/>
        </p:nvCxnSpPr>
        <p:spPr>
          <a:xfrm>
            <a:off x="4559935" y="4926965"/>
            <a:ext cx="3072130" cy="1905"/>
          </a:xfrm>
          <a:prstGeom prst="line">
            <a:avLst/>
          </a:prstGeom>
          <a:effectLst>
            <a:outerShdw blurRad="50800" dist="38100" dir="2700000" sx="101000" sy="101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4636770" y="2329815"/>
            <a:ext cx="2918460" cy="646430"/>
          </a:xfrm>
          <a:prstGeom prst="rect">
            <a:avLst/>
          </a:prstGeom>
          <a:noFill/>
        </p:spPr>
        <p:txBody>
          <a:bodyPr wrap="square" rtlCol="0">
            <a:spAutoFit/>
          </a:bodyPr>
          <a:lstStyle/>
          <a:p>
            <a:pPr algn="ctr"/>
            <a:r>
              <a:rPr lang="en-US" altLang="ko-KR" sz="3600" dirty="0" smtClean="0">
                <a:solidFill>
                  <a:srgbClr val="E60012"/>
                </a:solidFill>
                <a:latin typeface="Malgun Gothic" panose="020B0503020000020004" pitchFamily="50" charset="-127"/>
                <a:ea typeface="Malgun Gothic" panose="020B0503020000020004" pitchFamily="50" charset="-127"/>
              </a:rPr>
              <a:t>ABOUT</a:t>
            </a:r>
            <a:endParaRPr lang="ko-KR" altLang="en-US" sz="3600" dirty="0">
              <a:solidFill>
                <a:srgbClr val="E60012"/>
              </a:solidFill>
              <a:latin typeface="Malgun Gothic" panose="020B0503020000020004" pitchFamily="50" charset="-127"/>
              <a:ea typeface="Malgun Gothic" panose="020B0503020000020004" pitchFamily="50" charset="-127"/>
            </a:endParaRPr>
          </a:p>
        </p:txBody>
      </p:sp>
      <p:pic>
        <p:nvPicPr>
          <p:cNvPr id="3" name="그림 2"/>
          <p:cNvPicPr>
            <a:picLocks noChangeAspect="1"/>
          </p:cNvPicPr>
          <p:nvPr/>
        </p:nvPicPr>
        <p:blipFill>
          <a:blip r:embed="rId1"/>
          <a:stretch>
            <a:fillRect/>
          </a:stretch>
        </p:blipFill>
        <p:spPr>
          <a:xfrm>
            <a:off x="4958997" y="3287637"/>
            <a:ext cx="2274005" cy="128027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4" name="Shape 159" descr="Shape 159"/>
          <p:cNvPicPr>
            <a:picLocks noChangeAspect="1"/>
          </p:cNvPicPr>
          <p:nvPr/>
        </p:nvPicPr>
        <p:blipFill>
          <a:blip r:embed="rId1"/>
          <a:stretch>
            <a:fillRect/>
          </a:stretch>
        </p:blipFill>
        <p:spPr>
          <a:xfrm>
            <a:off x="10988812" y="6372666"/>
            <a:ext cx="1189121" cy="393897"/>
          </a:xfrm>
          <a:prstGeom prst="rect">
            <a:avLst/>
          </a:prstGeom>
          <a:ln w="12700">
            <a:miter lim="400000"/>
            <a:headEnd/>
            <a:tailEnd/>
          </a:ln>
        </p:spPr>
      </p:pic>
      <p:sp>
        <p:nvSpPr>
          <p:cNvPr id="175" name="Shape 160"/>
          <p:cNvSpPr/>
          <p:nvPr/>
        </p:nvSpPr>
        <p:spPr>
          <a:xfrm>
            <a:off x="0" y="-1"/>
            <a:ext cx="12192000" cy="1012801"/>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76" name="Shape 161"/>
          <p:cNvSpPr/>
          <p:nvPr/>
        </p:nvSpPr>
        <p:spPr>
          <a:xfrm>
            <a:off x="-3213" y="6182752"/>
            <a:ext cx="12192001" cy="133642"/>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77" name="Shape 162"/>
          <p:cNvSpPr txBox="1"/>
          <p:nvPr/>
        </p:nvSpPr>
        <p:spPr>
          <a:xfrm>
            <a:off x="1273125" y="183233"/>
            <a:ext cx="8147489" cy="1200286"/>
          </a:xfrm>
          <a:prstGeom prst="rect">
            <a:avLst/>
          </a:prstGeom>
          <a:ln w="12700">
            <a:miter lim="400000"/>
          </a:ln>
        </p:spPr>
        <p:txBody>
          <a:bodyPr wrap="square" lIns="45699" tIns="45699" rIns="45699" bIns="45699">
            <a:spAutoFit/>
          </a:bodyPr>
          <a:lstStyle>
            <a:lvl1pPr>
              <a:defRPr sz="3600" b="1">
                <a:solidFill>
                  <a:srgbClr val="FFFFFF"/>
                </a:solidFill>
                <a:latin typeface="Marker Felt"/>
                <a:ea typeface="Marker Felt"/>
                <a:cs typeface="Marker Felt"/>
                <a:sym typeface="Marker Felt"/>
              </a:defRPr>
            </a:lvl1pPr>
          </a:lstStyle>
          <a:p>
            <a:pPr latinLnBrk="1" hangingPunct="1"/>
            <a:r>
              <a:rPr lang="en-US" altLang="ko-KR" dirty="0">
                <a:latin typeface="Malgun Gothic" panose="020B0503020000020004" pitchFamily="50" charset="-127"/>
                <a:ea typeface="Malgun Gothic" panose="020B0503020000020004" pitchFamily="50" charset="-127"/>
              </a:rPr>
              <a:t>Australia’s success &amp; failure</a:t>
            </a:r>
            <a:endParaRPr lang="en-US" altLang="ko-KR" kern="1200" dirty="0">
              <a:ln>
                <a:solidFill>
                  <a:srgbClr val="5B9BD5">
                    <a:shade val="50000"/>
                    <a:alpha val="0"/>
                  </a:srgbClr>
                </a:solidFill>
              </a:ln>
              <a:solidFill>
                <a:prstClr val="white">
                  <a:lumMod val="95000"/>
                </a:prstClr>
              </a:solidFill>
              <a:latin typeface="Malgun Gothic" panose="020B0503020000020004" pitchFamily="50" charset="-127"/>
              <a:ea typeface="Malgun Gothic" panose="020B0503020000020004" pitchFamily="50" charset="-127"/>
            </a:endParaRPr>
          </a:p>
          <a:p>
            <a:pPr lvl="0" latinLnBrk="1" hangingPunct="1"/>
            <a:endParaRPr lang="en-US" altLang="ko-KR" kern="1200" dirty="0">
              <a:ln>
                <a:solidFill>
                  <a:srgbClr val="5B9BD5">
                    <a:shade val="50000"/>
                    <a:alpha val="0"/>
                  </a:srgbClr>
                </a:solidFill>
              </a:ln>
              <a:solidFill>
                <a:prstClr val="white">
                  <a:lumMod val="95000"/>
                </a:prstClr>
              </a:solidFill>
              <a:latin typeface="Bebas Neue" panose="020B0606020202050201" pitchFamily="34" charset="0"/>
            </a:endParaRPr>
          </a:p>
        </p:txBody>
      </p:sp>
      <p:grpSp>
        <p:nvGrpSpPr>
          <p:cNvPr id="184" name="Shape 163"/>
          <p:cNvGrpSpPr/>
          <p:nvPr/>
        </p:nvGrpSpPr>
        <p:grpSpPr>
          <a:xfrm>
            <a:off x="9162096" y="1154805"/>
            <a:ext cx="2697397" cy="658505"/>
            <a:chOff x="0" y="0"/>
            <a:chExt cx="2697396" cy="658504"/>
          </a:xfrm>
        </p:grpSpPr>
        <p:pic>
          <p:nvPicPr>
            <p:cNvPr id="178" name="Shape 164" descr="Shape 164"/>
            <p:cNvPicPr>
              <a:picLocks noChangeAspect="1"/>
            </p:cNvPicPr>
            <p:nvPr/>
          </p:nvPicPr>
          <p:blipFill>
            <a:blip r:embed="rId2"/>
            <a:stretch>
              <a:fillRect/>
            </a:stretch>
          </p:blipFill>
          <p:spPr>
            <a:xfrm>
              <a:off x="-1" y="-1"/>
              <a:ext cx="652437" cy="652437"/>
            </a:xfrm>
            <a:prstGeom prst="rect">
              <a:avLst/>
            </a:prstGeom>
            <a:ln w="12700" cap="flat">
              <a:noFill/>
              <a:miter lim="400000"/>
              <a:headEnd/>
              <a:tailEnd/>
            </a:ln>
            <a:effectLst/>
          </p:spPr>
        </p:pic>
        <p:pic>
          <p:nvPicPr>
            <p:cNvPr id="179" name="Shape 165" descr="Shape 165"/>
            <p:cNvPicPr>
              <a:picLocks noChangeAspect="1"/>
            </p:cNvPicPr>
            <p:nvPr/>
          </p:nvPicPr>
          <p:blipFill>
            <a:blip r:embed="rId3"/>
            <a:stretch>
              <a:fillRect/>
            </a:stretch>
          </p:blipFill>
          <p:spPr>
            <a:xfrm>
              <a:off x="2044961" y="3"/>
              <a:ext cx="652436" cy="652437"/>
            </a:xfrm>
            <a:prstGeom prst="rect">
              <a:avLst/>
            </a:prstGeom>
            <a:ln w="12700" cap="flat">
              <a:noFill/>
              <a:miter lim="400000"/>
              <a:headEnd/>
              <a:tailEnd/>
            </a:ln>
            <a:effectLst/>
          </p:spPr>
        </p:pic>
        <p:pic>
          <p:nvPicPr>
            <p:cNvPr id="180" name="Shape 166" descr="Shape 166"/>
            <p:cNvPicPr>
              <a:picLocks noChangeAspect="1"/>
            </p:cNvPicPr>
            <p:nvPr/>
          </p:nvPicPr>
          <p:blipFill>
            <a:blip r:embed="rId3"/>
            <a:stretch>
              <a:fillRect/>
            </a:stretch>
          </p:blipFill>
          <p:spPr>
            <a:xfrm>
              <a:off x="1638100" y="2"/>
              <a:ext cx="652437" cy="652437"/>
            </a:xfrm>
            <a:prstGeom prst="rect">
              <a:avLst/>
            </a:prstGeom>
            <a:ln w="12700" cap="flat">
              <a:noFill/>
              <a:miter lim="400000"/>
              <a:headEnd/>
              <a:tailEnd/>
            </a:ln>
            <a:effectLst/>
          </p:spPr>
        </p:pic>
        <p:pic>
          <p:nvPicPr>
            <p:cNvPr id="181" name="Shape 167" descr="Shape 167"/>
            <p:cNvPicPr>
              <a:picLocks noChangeAspect="1"/>
            </p:cNvPicPr>
            <p:nvPr/>
          </p:nvPicPr>
          <p:blipFill>
            <a:blip r:embed="rId3"/>
            <a:stretch>
              <a:fillRect/>
            </a:stretch>
          </p:blipFill>
          <p:spPr>
            <a:xfrm>
              <a:off x="1231241" y="6068"/>
              <a:ext cx="652436" cy="652437"/>
            </a:xfrm>
            <a:prstGeom prst="rect">
              <a:avLst/>
            </a:prstGeom>
            <a:ln w="12700" cap="flat">
              <a:noFill/>
              <a:miter lim="400000"/>
              <a:headEnd/>
              <a:tailEnd/>
            </a:ln>
            <a:effectLst/>
          </p:spPr>
        </p:pic>
        <p:pic>
          <p:nvPicPr>
            <p:cNvPr id="182" name="Shape 168" descr="Shape 168"/>
            <p:cNvPicPr>
              <a:picLocks noChangeAspect="1"/>
            </p:cNvPicPr>
            <p:nvPr/>
          </p:nvPicPr>
          <p:blipFill>
            <a:blip r:embed="rId3"/>
            <a:stretch>
              <a:fillRect/>
            </a:stretch>
          </p:blipFill>
          <p:spPr>
            <a:xfrm>
              <a:off x="824380" y="1"/>
              <a:ext cx="652437" cy="652437"/>
            </a:xfrm>
            <a:prstGeom prst="rect">
              <a:avLst/>
            </a:prstGeom>
            <a:ln w="12700" cap="flat">
              <a:noFill/>
              <a:miter lim="400000"/>
              <a:headEnd/>
              <a:tailEnd/>
            </a:ln>
            <a:effectLst/>
          </p:spPr>
        </p:pic>
        <p:pic>
          <p:nvPicPr>
            <p:cNvPr id="183" name="Shape 169" descr="Shape 169"/>
            <p:cNvPicPr>
              <a:picLocks noChangeAspect="1"/>
            </p:cNvPicPr>
            <p:nvPr/>
          </p:nvPicPr>
          <p:blipFill>
            <a:blip r:embed="rId3"/>
            <a:stretch>
              <a:fillRect/>
            </a:stretch>
          </p:blipFill>
          <p:spPr>
            <a:xfrm>
              <a:off x="406860" y="0"/>
              <a:ext cx="652436" cy="652437"/>
            </a:xfrm>
            <a:prstGeom prst="rect">
              <a:avLst/>
            </a:prstGeom>
            <a:ln w="12700" cap="flat">
              <a:noFill/>
              <a:miter lim="400000"/>
              <a:headEnd/>
              <a:tailEnd/>
            </a:ln>
            <a:effectLst/>
          </p:spPr>
        </p:pic>
      </p:grpSp>
      <p:pic>
        <p:nvPicPr>
          <p:cNvPr id="185" name="Shape 170" descr="Shape 170"/>
          <p:cNvPicPr>
            <a:picLocks noChangeAspect="1"/>
          </p:cNvPicPr>
          <p:nvPr/>
        </p:nvPicPr>
        <p:blipFill>
          <a:blip r:embed="rId4"/>
          <a:stretch>
            <a:fillRect/>
          </a:stretch>
        </p:blipFill>
        <p:spPr>
          <a:xfrm>
            <a:off x="0" y="14068"/>
            <a:ext cx="1392703" cy="2191126"/>
          </a:xfrm>
          <a:prstGeom prst="rect">
            <a:avLst/>
          </a:prstGeom>
          <a:ln w="12700">
            <a:miter lim="400000"/>
            <a:headEnd/>
            <a:tailEnd/>
          </a:ln>
        </p:spPr>
      </p:pic>
      <p:sp>
        <p:nvSpPr>
          <p:cNvPr id="186" name="Shape 175"/>
          <p:cNvSpPr txBox="1"/>
          <p:nvPr/>
        </p:nvSpPr>
        <p:spPr>
          <a:xfrm>
            <a:off x="393895" y="401745"/>
            <a:ext cx="618980" cy="662901"/>
          </a:xfrm>
          <a:prstGeom prst="rect">
            <a:avLst/>
          </a:prstGeom>
          <a:ln w="12700">
            <a:miter lim="400000"/>
          </a:ln>
        </p:spPr>
        <p:txBody>
          <a:bodyPr lIns="45699" tIns="45699" rIns="45699" bIns="45699">
            <a:spAutoFit/>
          </a:bodyPr>
          <a:lstStyle>
            <a:lvl1pPr algn="ctr">
              <a:defRPr sz="4000" b="1">
                <a:solidFill>
                  <a:srgbClr val="C00000"/>
                </a:solidFill>
                <a:latin typeface="Marker Felt"/>
                <a:ea typeface="Marker Felt"/>
                <a:cs typeface="Marker Felt"/>
                <a:sym typeface="Marker Felt"/>
              </a:defRPr>
            </a:lvl1pPr>
          </a:lstStyle>
          <a:p>
            <a:r>
              <a:t>4</a:t>
            </a:r>
          </a:p>
        </p:txBody>
      </p:sp>
      <p:pic>
        <p:nvPicPr>
          <p:cNvPr id="187" name="Shape 176" descr="Shape 176"/>
          <p:cNvPicPr>
            <a:picLocks noChangeAspect="1"/>
          </p:cNvPicPr>
          <p:nvPr/>
        </p:nvPicPr>
        <p:blipFill>
          <a:blip r:embed="rId2"/>
          <a:stretch>
            <a:fillRect/>
          </a:stretch>
        </p:blipFill>
        <p:spPr>
          <a:xfrm>
            <a:off x="9568948" y="1154805"/>
            <a:ext cx="652436" cy="652436"/>
          </a:xfrm>
          <a:prstGeom prst="rect">
            <a:avLst/>
          </a:prstGeom>
          <a:ln w="12700">
            <a:miter lim="400000"/>
            <a:headEnd/>
            <a:tailEnd/>
          </a:ln>
        </p:spPr>
      </p:pic>
      <p:pic>
        <p:nvPicPr>
          <p:cNvPr id="188" name="Shape 177" descr="Shape 177"/>
          <p:cNvPicPr>
            <a:picLocks noChangeAspect="1"/>
          </p:cNvPicPr>
          <p:nvPr/>
        </p:nvPicPr>
        <p:blipFill>
          <a:blip r:embed="rId2"/>
          <a:stretch>
            <a:fillRect/>
          </a:stretch>
        </p:blipFill>
        <p:spPr>
          <a:xfrm>
            <a:off x="9999427" y="1151576"/>
            <a:ext cx="652436" cy="652436"/>
          </a:xfrm>
          <a:prstGeom prst="rect">
            <a:avLst/>
          </a:prstGeom>
          <a:ln w="12700">
            <a:miter lim="400000"/>
            <a:headEnd/>
            <a:tailEnd/>
          </a:ln>
        </p:spPr>
      </p:pic>
      <p:pic>
        <p:nvPicPr>
          <p:cNvPr id="189" name="Shape 178" descr="Shape 178"/>
          <p:cNvPicPr>
            <a:picLocks noChangeAspect="1"/>
          </p:cNvPicPr>
          <p:nvPr/>
        </p:nvPicPr>
        <p:blipFill>
          <a:blip r:embed="rId2"/>
          <a:stretch>
            <a:fillRect/>
          </a:stretch>
        </p:blipFill>
        <p:spPr>
          <a:xfrm>
            <a:off x="10392790" y="1158039"/>
            <a:ext cx="652436" cy="652435"/>
          </a:xfrm>
          <a:prstGeom prst="rect">
            <a:avLst/>
          </a:prstGeom>
          <a:ln w="12700">
            <a:miter lim="400000"/>
            <a:headEnd/>
            <a:tailEnd/>
          </a:ln>
        </p:spPr>
      </p:pic>
      <p:pic>
        <p:nvPicPr>
          <p:cNvPr id="2" name="그림 1"/>
          <p:cNvPicPr>
            <a:picLocks noChangeAspect="1"/>
          </p:cNvPicPr>
          <p:nvPr/>
        </p:nvPicPr>
        <p:blipFill>
          <a:blip r:embed="rId5"/>
          <a:stretch>
            <a:fillRect/>
          </a:stretch>
        </p:blipFill>
        <p:spPr>
          <a:xfrm>
            <a:off x="11611480" y="1144290"/>
            <a:ext cx="652329" cy="652329"/>
          </a:xfrm>
          <a:prstGeom prst="rect">
            <a:avLst/>
          </a:prstGeom>
        </p:spPr>
      </p:pic>
      <p:sp>
        <p:nvSpPr>
          <p:cNvPr id="20" name="內容版面配置區 2"/>
          <p:cNvSpPr txBox="1"/>
          <p:nvPr/>
        </p:nvSpPr>
        <p:spPr>
          <a:xfrm>
            <a:off x="313272" y="1825625"/>
            <a:ext cx="10515600" cy="4351338"/>
          </a:xfrm>
          <a:prstGeom prst="rect">
            <a:avLst/>
          </a:prstGeom>
          <a:ln w="12700">
            <a:miter lim="400000"/>
          </a:ln>
        </p:spPr>
        <p:txBody>
          <a:bodyPr lIns="91424" tIns="91424" rIns="91424" bIns="91424">
            <a:normAutofit/>
          </a:bodyPr>
          <a:lstStyle>
            <a:lvl1pPr marL="406400" marR="0" indent="-355600" algn="ctr" defTabSz="914400" rtl="0" latinLnBrk="0">
              <a:lnSpc>
                <a:spcPct val="90000"/>
              </a:lnSpc>
              <a:spcBef>
                <a:spcPts val="1000"/>
              </a:spcBef>
              <a:spcAft>
                <a:spcPts val="0"/>
              </a:spcAft>
              <a:buClrTx/>
              <a:buSzTx/>
              <a:buFontTx/>
              <a:buNone/>
              <a:defRPr sz="2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1pPr>
            <a:lvl2pPr marL="406400" marR="0" indent="127000" algn="ctr" defTabSz="914400" rtl="0" latinLnBrk="0">
              <a:lnSpc>
                <a:spcPct val="90000"/>
              </a:lnSpc>
              <a:spcBef>
                <a:spcPts val="1000"/>
              </a:spcBef>
              <a:spcAft>
                <a:spcPts val="0"/>
              </a:spcAft>
              <a:buClrTx/>
              <a:buSzTx/>
              <a:buFontTx/>
              <a:buNone/>
              <a:defRPr sz="2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2pPr>
            <a:lvl3pPr marL="406400" marR="0" indent="609600" algn="ctr" defTabSz="914400" rtl="0" latinLnBrk="0">
              <a:lnSpc>
                <a:spcPct val="90000"/>
              </a:lnSpc>
              <a:spcBef>
                <a:spcPts val="1000"/>
              </a:spcBef>
              <a:spcAft>
                <a:spcPts val="0"/>
              </a:spcAft>
              <a:buClrTx/>
              <a:buSzTx/>
              <a:buFontTx/>
              <a:buNone/>
              <a:defRPr sz="2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3pPr>
            <a:lvl4pPr marL="406400" marR="0" indent="1079500" algn="ctr" defTabSz="914400" rtl="0" latinLnBrk="0">
              <a:lnSpc>
                <a:spcPct val="90000"/>
              </a:lnSpc>
              <a:spcBef>
                <a:spcPts val="1000"/>
              </a:spcBef>
              <a:spcAft>
                <a:spcPts val="0"/>
              </a:spcAft>
              <a:buClrTx/>
              <a:buSzTx/>
              <a:buFontTx/>
              <a:buNone/>
              <a:defRPr sz="2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4pPr>
            <a:lvl5pPr marL="406400" marR="0" indent="1536700" algn="ctr" defTabSz="914400" rtl="0" latinLnBrk="0">
              <a:lnSpc>
                <a:spcPct val="90000"/>
              </a:lnSpc>
              <a:spcBef>
                <a:spcPts val="1000"/>
              </a:spcBef>
              <a:spcAft>
                <a:spcPts val="0"/>
              </a:spcAft>
              <a:buClrTx/>
              <a:buSzTx/>
              <a:buFontTx/>
              <a:buNone/>
              <a:defRPr sz="2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5pPr>
            <a:lvl6pPr marL="2933700" marR="0" indent="-533400" algn="l" defTabSz="914400" rtl="0" latinLnBrk="0">
              <a:lnSpc>
                <a:spcPct val="90000"/>
              </a:lnSpc>
              <a:spcBef>
                <a:spcPts val="1000"/>
              </a:spcBef>
              <a:spcAft>
                <a:spcPts val="0"/>
              </a:spcAft>
              <a:buClr>
                <a:srgbClr val="000000"/>
              </a:buClr>
              <a:buSzPts val="28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6pPr>
            <a:lvl7pPr marL="3390900" marR="0" indent="-533400" algn="l" defTabSz="914400" rtl="0" latinLnBrk="0">
              <a:lnSpc>
                <a:spcPct val="90000"/>
              </a:lnSpc>
              <a:spcBef>
                <a:spcPts val="1000"/>
              </a:spcBef>
              <a:spcAft>
                <a:spcPts val="0"/>
              </a:spcAft>
              <a:buClr>
                <a:srgbClr val="000000"/>
              </a:buClr>
              <a:buSzPts val="28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7pPr>
            <a:lvl8pPr marL="3848100" marR="0" indent="-533400" algn="l" defTabSz="914400" rtl="0" latinLnBrk="0">
              <a:lnSpc>
                <a:spcPct val="90000"/>
              </a:lnSpc>
              <a:spcBef>
                <a:spcPts val="1000"/>
              </a:spcBef>
              <a:spcAft>
                <a:spcPts val="0"/>
              </a:spcAft>
              <a:buClr>
                <a:srgbClr val="000000"/>
              </a:buClr>
              <a:buSzPts val="28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8pPr>
            <a:lvl9pPr marL="4305300" marR="0" indent="-533400" algn="l" defTabSz="914400" rtl="0" latinLnBrk="0">
              <a:lnSpc>
                <a:spcPct val="90000"/>
              </a:lnSpc>
              <a:spcBef>
                <a:spcPts val="1000"/>
              </a:spcBef>
              <a:spcAft>
                <a:spcPts val="0"/>
              </a:spcAft>
              <a:buClr>
                <a:srgbClr val="000000"/>
              </a:buClr>
              <a:buSzPts val="28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9pPr>
          </a:lstStyle>
          <a:p>
            <a:pPr marL="50800" indent="0" algn="l" hangingPunct="1"/>
            <a:r>
              <a:rPr lang="en-US" altLang="zh-TW" sz="2800" dirty="0">
                <a:latin typeface="Malgun Gothic" panose="020B0503020000020004" pitchFamily="50" charset="-127"/>
                <a:ea typeface="Malgun Gothic" panose="020B0503020000020004" pitchFamily="50" charset="-127"/>
              </a:rPr>
              <a:t>2018 EBIT $388.3m</a:t>
            </a:r>
            <a:endParaRPr lang="en-US" altLang="zh-TW" sz="2800" dirty="0">
              <a:latin typeface="Malgun Gothic" panose="020B0503020000020004" pitchFamily="50" charset="-127"/>
              <a:ea typeface="Malgun Gothic" panose="020B0503020000020004" pitchFamily="50" charset="-127"/>
            </a:endParaRPr>
          </a:p>
          <a:p>
            <a:pPr marL="50800" indent="0" algn="l" hangingPunct="1"/>
            <a:r>
              <a:rPr lang="en-US" altLang="zh-TW" sz="2800" dirty="0" smtClean="0">
                <a:latin typeface="Malgun Gothic" panose="020B0503020000020004" pitchFamily="50" charset="-127"/>
                <a:ea typeface="Malgun Gothic" panose="020B0503020000020004" pitchFamily="50" charset="-127"/>
              </a:rPr>
              <a:t>Top </a:t>
            </a:r>
            <a:r>
              <a:rPr lang="en-US" altLang="zh-TW" sz="2800" dirty="0">
                <a:latin typeface="Malgun Gothic" panose="020B0503020000020004" pitchFamily="50" charset="-127"/>
                <a:ea typeface="Malgun Gothic" panose="020B0503020000020004" pitchFamily="50" charset="-127"/>
              </a:rPr>
              <a:t>3 food </a:t>
            </a:r>
            <a:r>
              <a:rPr lang="en-US" altLang="zh-TW" sz="2800" dirty="0" smtClean="0">
                <a:latin typeface="Malgun Gothic" panose="020B0503020000020004" pitchFamily="50" charset="-127"/>
                <a:ea typeface="Malgun Gothic" panose="020B0503020000020004" pitchFamily="50" charset="-127"/>
              </a:rPr>
              <a:t>company in </a:t>
            </a:r>
            <a:r>
              <a:rPr lang="en-US" altLang="zh-TW" sz="2800" dirty="0">
                <a:latin typeface="Malgun Gothic" panose="020B0503020000020004" pitchFamily="50" charset="-127"/>
                <a:ea typeface="Malgun Gothic" panose="020B0503020000020004" pitchFamily="50" charset="-127"/>
              </a:rPr>
              <a:t>Australia</a:t>
            </a:r>
            <a:endParaRPr lang="en-US" altLang="zh-TW" sz="2800" dirty="0">
              <a:latin typeface="Malgun Gothic" panose="020B0503020000020004" pitchFamily="50" charset="-127"/>
              <a:ea typeface="Malgun Gothic" panose="020B0503020000020004" pitchFamily="50" charset="-127"/>
            </a:endParaRPr>
          </a:p>
          <a:p>
            <a:pPr marL="50800" indent="0" algn="l" hangingPunct="1"/>
            <a:r>
              <a:rPr lang="en-US" altLang="zh-TW" sz="2800" dirty="0" smtClean="0">
                <a:latin typeface="Malgun Gothic" panose="020B0503020000020004" pitchFamily="50" charset="-127"/>
                <a:ea typeface="Malgun Gothic" panose="020B0503020000020004" pitchFamily="50" charset="-127"/>
              </a:rPr>
              <a:t>Coca-Cola </a:t>
            </a:r>
            <a:r>
              <a:rPr lang="en-US" altLang="zh-TW" sz="2800" dirty="0">
                <a:latin typeface="Malgun Gothic" panose="020B0503020000020004" pitchFamily="50" charset="-127"/>
                <a:ea typeface="Malgun Gothic" panose="020B0503020000020004" pitchFamily="50" charset="-127"/>
              </a:rPr>
              <a:t>vs </a:t>
            </a:r>
            <a:r>
              <a:rPr lang="en-US" altLang="zh-TW" sz="2800" dirty="0" err="1" smtClean="0">
                <a:latin typeface="Malgun Gothic" panose="020B0503020000020004" pitchFamily="50" charset="-127"/>
                <a:ea typeface="Malgun Gothic" panose="020B0503020000020004" pitchFamily="50" charset="-127"/>
              </a:rPr>
              <a:t>pepsi</a:t>
            </a:r>
            <a:endParaRPr lang="en-US" altLang="zh-TW" sz="2800" dirty="0" smtClean="0">
              <a:latin typeface="Malgun Gothic" panose="020B0503020000020004" pitchFamily="50" charset="-127"/>
              <a:ea typeface="Malgun Gothic" panose="020B0503020000020004" pitchFamily="50" charset="-127"/>
            </a:endParaRPr>
          </a:p>
          <a:p>
            <a:pPr marL="50800" indent="0" algn="l" hangingPunct="1"/>
            <a:endParaRPr lang="en-US" altLang="zh-TW" sz="3200" dirty="0">
              <a:latin typeface="Malgun Gothic" panose="020B0503020000020004" pitchFamily="50" charset="-127"/>
              <a:ea typeface="Malgun Gothic" panose="020B0503020000020004" pitchFamily="50" charset="-127"/>
            </a:endParaRPr>
          </a:p>
        </p:txBody>
      </p:sp>
      <p:pic>
        <p:nvPicPr>
          <p:cNvPr id="5" name="圖片 4"/>
          <p:cNvPicPr>
            <a:picLocks noChangeAspect="1"/>
          </p:cNvPicPr>
          <p:nvPr/>
        </p:nvPicPr>
        <p:blipFill rotWithShape="1">
          <a:blip r:embed="rId6">
            <a:extLst>
              <a:ext uri="{28A0092B-C50C-407E-A947-70E740481C1C}">
                <a14:useLocalDpi xmlns:a14="http://schemas.microsoft.com/office/drawing/2010/main" val="0"/>
              </a:ext>
            </a:extLst>
          </a:blip>
          <a:srcRect l="18419" t="33045" r="50944" b="13664"/>
          <a:stretch>
            <a:fillRect/>
          </a:stretch>
        </p:blipFill>
        <p:spPr>
          <a:xfrm>
            <a:off x="5909069" y="2205194"/>
            <a:ext cx="6177828" cy="3888215"/>
          </a:xfrm>
          <a:prstGeom prst="rect">
            <a:avLst/>
          </a:prstGeom>
        </p:spPr>
      </p:pic>
      <p:sp>
        <p:nvSpPr>
          <p:cNvPr id="21" name="제목 1"/>
          <p:cNvSpPr txBox="1"/>
          <p:nvPr/>
        </p:nvSpPr>
        <p:spPr>
          <a:xfrm>
            <a:off x="393895" y="1081646"/>
            <a:ext cx="8895183" cy="637662"/>
          </a:xfrm>
          <a:prstGeom prst="rect">
            <a:avLst/>
          </a:prstGeom>
          <a:ln w="12700">
            <a:miter lim="400000"/>
          </a:ln>
        </p:spPr>
        <p:txBody>
          <a:bodyPr lIns="91424" tIns="91424" rIns="91424" bIns="91424" anchor="b">
            <a:noAutofit/>
          </a:bodyPr>
          <a:lstStyle>
            <a:lvl1pPr marL="0" marR="0" indent="0" algn="ctr" defTabSz="914400" rtl="0" latinLnBrk="0">
              <a:lnSpc>
                <a:spcPct val="90000"/>
              </a:lnSpc>
              <a:spcBef>
                <a:spcPts val="0"/>
              </a:spcBef>
              <a:spcAft>
                <a:spcPts val="0"/>
              </a:spcAft>
              <a:buClrTx/>
              <a:buSzTx/>
              <a:buFontTx/>
              <a:buNone/>
              <a:defRPr sz="60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9pPr>
          </a:lstStyle>
          <a:p>
            <a:pPr algn="l" hangingPunct="1"/>
            <a:r>
              <a:rPr lang="en-US" altLang="ko-KR" sz="2400" b="1" dirty="0" smtClean="0">
                <a:latin typeface="Malgun Gothic" panose="020B0503020000020004" pitchFamily="50" charset="-127"/>
                <a:ea typeface="Malgun Gothic" panose="020B0503020000020004" pitchFamily="50" charset="-127"/>
              </a:rPr>
              <a:t>Coca-Cola Amatil</a:t>
            </a:r>
            <a:endParaRPr lang="ko-KR" altLang="en-US" sz="2400" b="1" dirty="0">
              <a:latin typeface="Malgun Gothic" panose="020B0503020000020004" pitchFamily="50" charset="-127"/>
              <a:ea typeface="Malgun Gothic" panose="020B0503020000020004" pitchFamily="50" charset="-127"/>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4" name="Shape 159" descr="Shape 159"/>
          <p:cNvPicPr>
            <a:picLocks noChangeAspect="1"/>
          </p:cNvPicPr>
          <p:nvPr/>
        </p:nvPicPr>
        <p:blipFill>
          <a:blip r:embed="rId1"/>
          <a:stretch>
            <a:fillRect/>
          </a:stretch>
        </p:blipFill>
        <p:spPr>
          <a:xfrm>
            <a:off x="10988812" y="6372666"/>
            <a:ext cx="1189121" cy="393897"/>
          </a:xfrm>
          <a:prstGeom prst="rect">
            <a:avLst/>
          </a:prstGeom>
          <a:ln w="12700">
            <a:miter lim="400000"/>
            <a:headEnd/>
            <a:tailEnd/>
          </a:ln>
        </p:spPr>
      </p:pic>
      <p:sp>
        <p:nvSpPr>
          <p:cNvPr id="175" name="Shape 160"/>
          <p:cNvSpPr/>
          <p:nvPr/>
        </p:nvSpPr>
        <p:spPr>
          <a:xfrm>
            <a:off x="0" y="-1"/>
            <a:ext cx="12192000" cy="1012801"/>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76" name="Shape 161"/>
          <p:cNvSpPr/>
          <p:nvPr/>
        </p:nvSpPr>
        <p:spPr>
          <a:xfrm>
            <a:off x="-3213" y="6182752"/>
            <a:ext cx="12192001" cy="133642"/>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77" name="Shape 162"/>
          <p:cNvSpPr txBox="1"/>
          <p:nvPr/>
        </p:nvSpPr>
        <p:spPr>
          <a:xfrm>
            <a:off x="1273125" y="183233"/>
            <a:ext cx="7888423" cy="646288"/>
          </a:xfrm>
          <a:prstGeom prst="rect">
            <a:avLst/>
          </a:prstGeom>
          <a:ln w="12700">
            <a:miter lim="400000"/>
          </a:ln>
        </p:spPr>
        <p:txBody>
          <a:bodyPr wrap="square" lIns="45699" tIns="45699" rIns="45699" bIns="45699">
            <a:spAutoFit/>
          </a:bodyPr>
          <a:lstStyle>
            <a:lvl1pPr>
              <a:defRPr sz="3600" b="1">
                <a:solidFill>
                  <a:srgbClr val="FFFFFF"/>
                </a:solidFill>
                <a:latin typeface="Marker Felt"/>
                <a:ea typeface="Marker Felt"/>
                <a:cs typeface="Marker Felt"/>
                <a:sym typeface="Marker Felt"/>
              </a:defRPr>
            </a:lvl1pPr>
          </a:lstStyle>
          <a:p>
            <a:pPr lvl="0" latinLnBrk="1" hangingPunct="1"/>
            <a:r>
              <a:rPr lang="en-US" altLang="ko-KR" dirty="0">
                <a:latin typeface="Malgun Gothic" panose="020B0503020000020004" pitchFamily="50" charset="-127"/>
                <a:ea typeface="Malgun Gothic" panose="020B0503020000020004" pitchFamily="50" charset="-127"/>
              </a:rPr>
              <a:t>Australia’s success &amp; failure</a:t>
            </a:r>
            <a:endParaRPr lang="en-US" altLang="ko-KR" kern="1200" dirty="0">
              <a:ln>
                <a:solidFill>
                  <a:srgbClr val="5B9BD5">
                    <a:shade val="50000"/>
                    <a:alpha val="0"/>
                  </a:srgbClr>
                </a:solidFill>
              </a:ln>
              <a:solidFill>
                <a:prstClr val="white">
                  <a:lumMod val="95000"/>
                </a:prstClr>
              </a:solidFill>
              <a:latin typeface="Malgun Gothic" panose="020B0503020000020004" pitchFamily="50" charset="-127"/>
              <a:ea typeface="Malgun Gothic" panose="020B0503020000020004" pitchFamily="50" charset="-127"/>
            </a:endParaRPr>
          </a:p>
        </p:txBody>
      </p:sp>
      <p:grpSp>
        <p:nvGrpSpPr>
          <p:cNvPr id="184" name="Shape 163"/>
          <p:cNvGrpSpPr/>
          <p:nvPr/>
        </p:nvGrpSpPr>
        <p:grpSpPr>
          <a:xfrm>
            <a:off x="9162096" y="1154805"/>
            <a:ext cx="2697397" cy="658505"/>
            <a:chOff x="0" y="0"/>
            <a:chExt cx="2697396" cy="658504"/>
          </a:xfrm>
        </p:grpSpPr>
        <p:pic>
          <p:nvPicPr>
            <p:cNvPr id="178" name="Shape 164" descr="Shape 164"/>
            <p:cNvPicPr>
              <a:picLocks noChangeAspect="1"/>
            </p:cNvPicPr>
            <p:nvPr/>
          </p:nvPicPr>
          <p:blipFill>
            <a:blip r:embed="rId2"/>
            <a:stretch>
              <a:fillRect/>
            </a:stretch>
          </p:blipFill>
          <p:spPr>
            <a:xfrm>
              <a:off x="-1" y="-1"/>
              <a:ext cx="652437" cy="652437"/>
            </a:xfrm>
            <a:prstGeom prst="rect">
              <a:avLst/>
            </a:prstGeom>
            <a:ln w="12700" cap="flat">
              <a:noFill/>
              <a:miter lim="400000"/>
              <a:headEnd/>
              <a:tailEnd/>
            </a:ln>
            <a:effectLst/>
          </p:spPr>
        </p:pic>
        <p:pic>
          <p:nvPicPr>
            <p:cNvPr id="179" name="Shape 165" descr="Shape 165"/>
            <p:cNvPicPr>
              <a:picLocks noChangeAspect="1"/>
            </p:cNvPicPr>
            <p:nvPr/>
          </p:nvPicPr>
          <p:blipFill>
            <a:blip r:embed="rId3"/>
            <a:stretch>
              <a:fillRect/>
            </a:stretch>
          </p:blipFill>
          <p:spPr>
            <a:xfrm>
              <a:off x="2044961" y="3"/>
              <a:ext cx="652436" cy="652437"/>
            </a:xfrm>
            <a:prstGeom prst="rect">
              <a:avLst/>
            </a:prstGeom>
            <a:ln w="12700" cap="flat">
              <a:noFill/>
              <a:miter lim="400000"/>
              <a:headEnd/>
              <a:tailEnd/>
            </a:ln>
            <a:effectLst/>
          </p:spPr>
        </p:pic>
        <p:pic>
          <p:nvPicPr>
            <p:cNvPr id="180" name="Shape 166" descr="Shape 166"/>
            <p:cNvPicPr>
              <a:picLocks noChangeAspect="1"/>
            </p:cNvPicPr>
            <p:nvPr/>
          </p:nvPicPr>
          <p:blipFill>
            <a:blip r:embed="rId3"/>
            <a:stretch>
              <a:fillRect/>
            </a:stretch>
          </p:blipFill>
          <p:spPr>
            <a:xfrm>
              <a:off x="1638100" y="2"/>
              <a:ext cx="652437" cy="652437"/>
            </a:xfrm>
            <a:prstGeom prst="rect">
              <a:avLst/>
            </a:prstGeom>
            <a:ln w="12700" cap="flat">
              <a:noFill/>
              <a:miter lim="400000"/>
              <a:headEnd/>
              <a:tailEnd/>
            </a:ln>
            <a:effectLst/>
          </p:spPr>
        </p:pic>
        <p:pic>
          <p:nvPicPr>
            <p:cNvPr id="181" name="Shape 167" descr="Shape 167"/>
            <p:cNvPicPr>
              <a:picLocks noChangeAspect="1"/>
            </p:cNvPicPr>
            <p:nvPr/>
          </p:nvPicPr>
          <p:blipFill>
            <a:blip r:embed="rId3"/>
            <a:stretch>
              <a:fillRect/>
            </a:stretch>
          </p:blipFill>
          <p:spPr>
            <a:xfrm>
              <a:off x="1231241" y="6068"/>
              <a:ext cx="652436" cy="652437"/>
            </a:xfrm>
            <a:prstGeom prst="rect">
              <a:avLst/>
            </a:prstGeom>
            <a:ln w="12700" cap="flat">
              <a:noFill/>
              <a:miter lim="400000"/>
              <a:headEnd/>
              <a:tailEnd/>
            </a:ln>
            <a:effectLst/>
          </p:spPr>
        </p:pic>
        <p:pic>
          <p:nvPicPr>
            <p:cNvPr id="182" name="Shape 168" descr="Shape 168"/>
            <p:cNvPicPr>
              <a:picLocks noChangeAspect="1"/>
            </p:cNvPicPr>
            <p:nvPr/>
          </p:nvPicPr>
          <p:blipFill>
            <a:blip r:embed="rId3"/>
            <a:stretch>
              <a:fillRect/>
            </a:stretch>
          </p:blipFill>
          <p:spPr>
            <a:xfrm>
              <a:off x="824380" y="1"/>
              <a:ext cx="652437" cy="652437"/>
            </a:xfrm>
            <a:prstGeom prst="rect">
              <a:avLst/>
            </a:prstGeom>
            <a:ln w="12700" cap="flat">
              <a:noFill/>
              <a:miter lim="400000"/>
              <a:headEnd/>
              <a:tailEnd/>
            </a:ln>
            <a:effectLst/>
          </p:spPr>
        </p:pic>
        <p:pic>
          <p:nvPicPr>
            <p:cNvPr id="183" name="Shape 169" descr="Shape 169"/>
            <p:cNvPicPr>
              <a:picLocks noChangeAspect="1"/>
            </p:cNvPicPr>
            <p:nvPr/>
          </p:nvPicPr>
          <p:blipFill>
            <a:blip r:embed="rId3"/>
            <a:stretch>
              <a:fillRect/>
            </a:stretch>
          </p:blipFill>
          <p:spPr>
            <a:xfrm>
              <a:off x="406860" y="0"/>
              <a:ext cx="652436" cy="652437"/>
            </a:xfrm>
            <a:prstGeom prst="rect">
              <a:avLst/>
            </a:prstGeom>
            <a:ln w="12700" cap="flat">
              <a:noFill/>
              <a:miter lim="400000"/>
              <a:headEnd/>
              <a:tailEnd/>
            </a:ln>
            <a:effectLst/>
          </p:spPr>
        </p:pic>
      </p:grpSp>
      <p:pic>
        <p:nvPicPr>
          <p:cNvPr id="185" name="Shape 170" descr="Shape 170"/>
          <p:cNvPicPr>
            <a:picLocks noChangeAspect="1"/>
          </p:cNvPicPr>
          <p:nvPr/>
        </p:nvPicPr>
        <p:blipFill>
          <a:blip r:embed="rId4"/>
          <a:stretch>
            <a:fillRect/>
          </a:stretch>
        </p:blipFill>
        <p:spPr>
          <a:xfrm>
            <a:off x="0" y="14068"/>
            <a:ext cx="1392703" cy="2191126"/>
          </a:xfrm>
          <a:prstGeom prst="rect">
            <a:avLst/>
          </a:prstGeom>
          <a:ln w="12700">
            <a:miter lim="400000"/>
            <a:headEnd/>
            <a:tailEnd/>
          </a:ln>
        </p:spPr>
      </p:pic>
      <p:sp>
        <p:nvSpPr>
          <p:cNvPr id="186" name="Shape 175"/>
          <p:cNvSpPr txBox="1"/>
          <p:nvPr/>
        </p:nvSpPr>
        <p:spPr>
          <a:xfrm>
            <a:off x="393895" y="401745"/>
            <a:ext cx="618980" cy="662901"/>
          </a:xfrm>
          <a:prstGeom prst="rect">
            <a:avLst/>
          </a:prstGeom>
          <a:ln w="12700">
            <a:miter lim="400000"/>
          </a:ln>
        </p:spPr>
        <p:txBody>
          <a:bodyPr lIns="45699" tIns="45699" rIns="45699" bIns="45699">
            <a:spAutoFit/>
          </a:bodyPr>
          <a:lstStyle>
            <a:lvl1pPr algn="ctr">
              <a:defRPr sz="4000" b="1">
                <a:solidFill>
                  <a:srgbClr val="C00000"/>
                </a:solidFill>
                <a:latin typeface="Marker Felt"/>
                <a:ea typeface="Marker Felt"/>
                <a:cs typeface="Marker Felt"/>
                <a:sym typeface="Marker Felt"/>
              </a:defRPr>
            </a:lvl1pPr>
          </a:lstStyle>
          <a:p>
            <a:r>
              <a:t>4</a:t>
            </a:r>
          </a:p>
        </p:txBody>
      </p:sp>
      <p:pic>
        <p:nvPicPr>
          <p:cNvPr id="187" name="Shape 176" descr="Shape 176"/>
          <p:cNvPicPr>
            <a:picLocks noChangeAspect="1"/>
          </p:cNvPicPr>
          <p:nvPr/>
        </p:nvPicPr>
        <p:blipFill>
          <a:blip r:embed="rId2"/>
          <a:stretch>
            <a:fillRect/>
          </a:stretch>
        </p:blipFill>
        <p:spPr>
          <a:xfrm>
            <a:off x="9568948" y="1154805"/>
            <a:ext cx="652436" cy="652436"/>
          </a:xfrm>
          <a:prstGeom prst="rect">
            <a:avLst/>
          </a:prstGeom>
          <a:ln w="12700">
            <a:miter lim="400000"/>
            <a:headEnd/>
            <a:tailEnd/>
          </a:ln>
        </p:spPr>
      </p:pic>
      <p:pic>
        <p:nvPicPr>
          <p:cNvPr id="188" name="Shape 177" descr="Shape 177"/>
          <p:cNvPicPr>
            <a:picLocks noChangeAspect="1"/>
          </p:cNvPicPr>
          <p:nvPr/>
        </p:nvPicPr>
        <p:blipFill>
          <a:blip r:embed="rId2"/>
          <a:stretch>
            <a:fillRect/>
          </a:stretch>
        </p:blipFill>
        <p:spPr>
          <a:xfrm>
            <a:off x="9999427" y="1151576"/>
            <a:ext cx="652436" cy="652436"/>
          </a:xfrm>
          <a:prstGeom prst="rect">
            <a:avLst/>
          </a:prstGeom>
          <a:ln w="12700">
            <a:miter lim="400000"/>
            <a:headEnd/>
            <a:tailEnd/>
          </a:ln>
        </p:spPr>
      </p:pic>
      <p:pic>
        <p:nvPicPr>
          <p:cNvPr id="189" name="Shape 178" descr="Shape 178"/>
          <p:cNvPicPr>
            <a:picLocks noChangeAspect="1"/>
          </p:cNvPicPr>
          <p:nvPr/>
        </p:nvPicPr>
        <p:blipFill>
          <a:blip r:embed="rId2"/>
          <a:stretch>
            <a:fillRect/>
          </a:stretch>
        </p:blipFill>
        <p:spPr>
          <a:xfrm>
            <a:off x="10392790" y="1158039"/>
            <a:ext cx="652436" cy="652435"/>
          </a:xfrm>
          <a:prstGeom prst="rect">
            <a:avLst/>
          </a:prstGeom>
          <a:ln w="12700">
            <a:miter lim="400000"/>
            <a:headEnd/>
            <a:tailEnd/>
          </a:ln>
        </p:spPr>
      </p:pic>
      <p:pic>
        <p:nvPicPr>
          <p:cNvPr id="2" name="그림 1"/>
          <p:cNvPicPr>
            <a:picLocks noChangeAspect="1"/>
          </p:cNvPicPr>
          <p:nvPr/>
        </p:nvPicPr>
        <p:blipFill>
          <a:blip r:embed="rId5"/>
          <a:stretch>
            <a:fillRect/>
          </a:stretch>
        </p:blipFill>
        <p:spPr>
          <a:xfrm>
            <a:off x="11611480" y="1144290"/>
            <a:ext cx="652329" cy="652329"/>
          </a:xfrm>
          <a:prstGeom prst="rect">
            <a:avLst/>
          </a:prstGeom>
        </p:spPr>
      </p:pic>
      <p:sp>
        <p:nvSpPr>
          <p:cNvPr id="20" name="內容版面配置區 2"/>
          <p:cNvSpPr txBox="1"/>
          <p:nvPr/>
        </p:nvSpPr>
        <p:spPr>
          <a:xfrm>
            <a:off x="393895" y="194278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altLang="zh-TW" dirty="0">
                <a:latin typeface="Malgun Gothic" panose="020B0503020000020004" pitchFamily="50" charset="-127"/>
              </a:rPr>
              <a:t>Maturity period</a:t>
            </a:r>
            <a:endParaRPr lang="en-US" altLang="zh-TW" dirty="0">
              <a:latin typeface="Malgun Gothic" panose="020B0503020000020004" pitchFamily="50" charset="-127"/>
            </a:endParaRPr>
          </a:p>
          <a:p>
            <a:pPr>
              <a:buFont typeface="Wingdings" panose="05000000000000000000" pitchFamily="2" charset="2"/>
              <a:buChar char="ü"/>
            </a:pPr>
            <a:r>
              <a:rPr lang="en-US" altLang="zh-TW" dirty="0">
                <a:latin typeface="Malgun Gothic" panose="020B0503020000020004" pitchFamily="50" charset="-127"/>
              </a:rPr>
              <a:t>Consumer demand</a:t>
            </a:r>
            <a:endParaRPr lang="en-US" altLang="zh-TW" dirty="0">
              <a:latin typeface="Malgun Gothic" panose="020B0503020000020004" pitchFamily="50" charset="-127"/>
            </a:endParaRPr>
          </a:p>
          <a:p>
            <a:pPr>
              <a:buFont typeface="Wingdings" panose="05000000000000000000" pitchFamily="2" charset="2"/>
              <a:buChar char="ü"/>
            </a:pPr>
            <a:r>
              <a:rPr lang="en-US" altLang="zh-TW" dirty="0">
                <a:latin typeface="Malgun Gothic" panose="020B0503020000020004" pitchFamily="50" charset="-127"/>
              </a:rPr>
              <a:t>Competitors in soft drink market</a:t>
            </a:r>
            <a:endParaRPr lang="en-US" altLang="zh-TW" dirty="0">
              <a:latin typeface="Malgun Gothic" panose="020B0503020000020004" pitchFamily="50" charset="-127"/>
            </a:endParaRPr>
          </a:p>
          <a:p>
            <a:endParaRPr lang="en-US" altLang="zh-TW" dirty="0">
              <a:latin typeface="Malgun Gothic" panose="020B0503020000020004" pitchFamily="50" charset="-127"/>
            </a:endParaRPr>
          </a:p>
          <a:p>
            <a:pPr marL="0" indent="0">
              <a:buNone/>
            </a:pPr>
            <a:r>
              <a:rPr lang="tr-TR" altLang="zh-TW" b="1" dirty="0">
                <a:latin typeface="Malgun Gothic" panose="020B0503020000020004" pitchFamily="50" charset="-127"/>
              </a:rPr>
              <a:t>Share a coke campaign</a:t>
            </a:r>
            <a:r>
              <a:rPr lang="en-US" altLang="zh-TW" b="1" dirty="0">
                <a:latin typeface="Malgun Gothic" panose="020B0503020000020004" pitchFamily="50" charset="-127"/>
              </a:rPr>
              <a:t> in </a:t>
            </a:r>
            <a:r>
              <a:rPr lang="en-US" altLang="zh-TW" b="1" dirty="0" smtClean="0">
                <a:latin typeface="Malgun Gothic" panose="020B0503020000020004" pitchFamily="50" charset="-127"/>
              </a:rPr>
              <a:t>2011</a:t>
            </a:r>
            <a:endParaRPr lang="en-US" altLang="zh-TW" b="1" dirty="0" smtClean="0">
              <a:latin typeface="Malgun Gothic" panose="020B0503020000020004" pitchFamily="50" charset="-127"/>
            </a:endParaRPr>
          </a:p>
          <a:p>
            <a:pPr marL="0" indent="0">
              <a:buNone/>
            </a:pPr>
            <a:endParaRPr lang="en-US" altLang="zh-TW" sz="3200" b="1" dirty="0">
              <a:latin typeface="Malgun Gothic" panose="020B0503020000020004" pitchFamily="50" charset="-127"/>
            </a:endParaRPr>
          </a:p>
          <a:p>
            <a:pPr marL="0" indent="0">
              <a:buNone/>
            </a:pPr>
            <a:endParaRPr lang="tr-TR" altLang="zh-TW" sz="3200" dirty="0">
              <a:latin typeface="Malgun Gothic" panose="020B0503020000020004" pitchFamily="50" charset="-127"/>
            </a:endParaRPr>
          </a:p>
        </p:txBody>
      </p:sp>
      <p:pic>
        <p:nvPicPr>
          <p:cNvPr id="23" name="內容版面配置區 3"/>
          <p:cNvPicPr>
            <a:picLocks noChangeAspect="1"/>
          </p:cNvPicPr>
          <p:nvPr/>
        </p:nvPicPr>
        <p:blipFill>
          <a:blip r:embed="rId6"/>
          <a:stretch>
            <a:fillRect/>
          </a:stretch>
        </p:blipFill>
        <p:spPr>
          <a:xfrm>
            <a:off x="6968359" y="1901473"/>
            <a:ext cx="4863675" cy="4171444"/>
          </a:xfrm>
          <a:prstGeom prst="rect">
            <a:avLst/>
          </a:prstGeom>
          <a:ln w="12700">
            <a:miter lim="400000"/>
            <a:headEnd/>
            <a:tailEnd/>
          </a:ln>
        </p:spPr>
      </p:pic>
      <p:sp>
        <p:nvSpPr>
          <p:cNvPr id="21" name="제목 1"/>
          <p:cNvSpPr txBox="1"/>
          <p:nvPr/>
        </p:nvSpPr>
        <p:spPr>
          <a:xfrm>
            <a:off x="393895" y="1081646"/>
            <a:ext cx="8895183" cy="637662"/>
          </a:xfrm>
          <a:prstGeom prst="rect">
            <a:avLst/>
          </a:prstGeom>
          <a:ln w="12700">
            <a:miter lim="400000"/>
          </a:ln>
        </p:spPr>
        <p:txBody>
          <a:bodyPr lIns="91424" tIns="91424" rIns="91424" bIns="91424" anchor="b">
            <a:noAutofit/>
          </a:bodyPr>
          <a:lstStyle>
            <a:lvl1pPr marL="0" marR="0" indent="0" algn="ctr" defTabSz="914400" rtl="0" latinLnBrk="0">
              <a:lnSpc>
                <a:spcPct val="90000"/>
              </a:lnSpc>
              <a:spcBef>
                <a:spcPts val="0"/>
              </a:spcBef>
              <a:spcAft>
                <a:spcPts val="0"/>
              </a:spcAft>
              <a:buClrTx/>
              <a:buSzTx/>
              <a:buFontTx/>
              <a:buNone/>
              <a:defRPr sz="60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9pPr>
          </a:lstStyle>
          <a:p>
            <a:pPr algn="l" hangingPunct="1"/>
            <a:r>
              <a:rPr lang="en-US" altLang="ko-KR" sz="2400" b="1" dirty="0" smtClean="0">
                <a:latin typeface="Malgun Gothic" panose="020B0503020000020004" pitchFamily="50" charset="-127"/>
                <a:ea typeface="Malgun Gothic" panose="020B0503020000020004" pitchFamily="50" charset="-127"/>
              </a:rPr>
              <a:t>Coca-Cola in Australia</a:t>
            </a:r>
            <a:endParaRPr lang="ko-KR" altLang="en-US" sz="2400" b="1" dirty="0">
              <a:latin typeface="Malgun Gothic" panose="020B0503020000020004" pitchFamily="50" charset="-127"/>
              <a:ea typeface="Malgun Gothic" panose="020B0503020000020004" pitchFamily="50" charset="-127"/>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4" name="Shape 159" descr="Shape 159"/>
          <p:cNvPicPr>
            <a:picLocks noChangeAspect="1"/>
          </p:cNvPicPr>
          <p:nvPr/>
        </p:nvPicPr>
        <p:blipFill>
          <a:blip r:embed="rId1"/>
          <a:stretch>
            <a:fillRect/>
          </a:stretch>
        </p:blipFill>
        <p:spPr>
          <a:xfrm>
            <a:off x="10988812" y="6372666"/>
            <a:ext cx="1189121" cy="393897"/>
          </a:xfrm>
          <a:prstGeom prst="rect">
            <a:avLst/>
          </a:prstGeom>
          <a:ln w="12700">
            <a:miter lim="400000"/>
            <a:headEnd/>
            <a:tailEnd/>
          </a:ln>
        </p:spPr>
      </p:pic>
      <p:sp>
        <p:nvSpPr>
          <p:cNvPr id="175" name="Shape 160"/>
          <p:cNvSpPr/>
          <p:nvPr/>
        </p:nvSpPr>
        <p:spPr>
          <a:xfrm>
            <a:off x="0" y="-1"/>
            <a:ext cx="12192000" cy="1012801"/>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76" name="Shape 161"/>
          <p:cNvSpPr/>
          <p:nvPr/>
        </p:nvSpPr>
        <p:spPr>
          <a:xfrm>
            <a:off x="-3213" y="6182752"/>
            <a:ext cx="12192001" cy="133642"/>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77" name="Shape 162"/>
          <p:cNvSpPr txBox="1"/>
          <p:nvPr/>
        </p:nvSpPr>
        <p:spPr>
          <a:xfrm>
            <a:off x="1273125" y="183233"/>
            <a:ext cx="7650742" cy="646288"/>
          </a:xfrm>
          <a:prstGeom prst="rect">
            <a:avLst/>
          </a:prstGeom>
          <a:ln w="12700">
            <a:miter lim="400000"/>
          </a:ln>
        </p:spPr>
        <p:txBody>
          <a:bodyPr wrap="square" lIns="45699" tIns="45699" rIns="45699" bIns="45699">
            <a:spAutoFit/>
          </a:bodyPr>
          <a:lstStyle>
            <a:lvl1pPr>
              <a:defRPr sz="3600" b="1">
                <a:solidFill>
                  <a:srgbClr val="FFFFFF"/>
                </a:solidFill>
                <a:latin typeface="Marker Felt"/>
                <a:ea typeface="Marker Felt"/>
                <a:cs typeface="Marker Felt"/>
                <a:sym typeface="Marker Felt"/>
              </a:defRPr>
            </a:lvl1pPr>
          </a:lstStyle>
          <a:p>
            <a:pPr lvl="0" latinLnBrk="1" hangingPunct="1"/>
            <a:r>
              <a:rPr lang="en-US" altLang="ko-KR" dirty="0"/>
              <a:t>Australia’s success &amp; failure</a:t>
            </a:r>
            <a:endParaRPr lang="en-US" altLang="ko-KR" kern="1200" dirty="0">
              <a:ln>
                <a:solidFill>
                  <a:srgbClr val="5B9BD5">
                    <a:shade val="50000"/>
                    <a:alpha val="0"/>
                  </a:srgbClr>
                </a:solidFill>
              </a:ln>
              <a:solidFill>
                <a:prstClr val="white">
                  <a:lumMod val="95000"/>
                </a:prstClr>
              </a:solidFill>
              <a:latin typeface="Bebas Neue" panose="020B0606020202050201" pitchFamily="34" charset="0"/>
            </a:endParaRPr>
          </a:p>
        </p:txBody>
      </p:sp>
      <p:grpSp>
        <p:nvGrpSpPr>
          <p:cNvPr id="184" name="Shape 163"/>
          <p:cNvGrpSpPr/>
          <p:nvPr/>
        </p:nvGrpSpPr>
        <p:grpSpPr>
          <a:xfrm>
            <a:off x="9162096" y="1154805"/>
            <a:ext cx="2697397" cy="658505"/>
            <a:chOff x="0" y="0"/>
            <a:chExt cx="2697396" cy="658504"/>
          </a:xfrm>
        </p:grpSpPr>
        <p:pic>
          <p:nvPicPr>
            <p:cNvPr id="178" name="Shape 164" descr="Shape 164"/>
            <p:cNvPicPr>
              <a:picLocks noChangeAspect="1"/>
            </p:cNvPicPr>
            <p:nvPr/>
          </p:nvPicPr>
          <p:blipFill>
            <a:blip r:embed="rId2"/>
            <a:stretch>
              <a:fillRect/>
            </a:stretch>
          </p:blipFill>
          <p:spPr>
            <a:xfrm>
              <a:off x="-1" y="-1"/>
              <a:ext cx="652437" cy="652437"/>
            </a:xfrm>
            <a:prstGeom prst="rect">
              <a:avLst/>
            </a:prstGeom>
            <a:ln w="12700" cap="flat">
              <a:noFill/>
              <a:miter lim="400000"/>
              <a:headEnd/>
              <a:tailEnd/>
            </a:ln>
            <a:effectLst/>
          </p:spPr>
        </p:pic>
        <p:pic>
          <p:nvPicPr>
            <p:cNvPr id="179" name="Shape 165" descr="Shape 165"/>
            <p:cNvPicPr>
              <a:picLocks noChangeAspect="1"/>
            </p:cNvPicPr>
            <p:nvPr/>
          </p:nvPicPr>
          <p:blipFill>
            <a:blip r:embed="rId3"/>
            <a:stretch>
              <a:fillRect/>
            </a:stretch>
          </p:blipFill>
          <p:spPr>
            <a:xfrm>
              <a:off x="2044961" y="3"/>
              <a:ext cx="652436" cy="652437"/>
            </a:xfrm>
            <a:prstGeom prst="rect">
              <a:avLst/>
            </a:prstGeom>
            <a:ln w="12700" cap="flat">
              <a:noFill/>
              <a:miter lim="400000"/>
              <a:headEnd/>
              <a:tailEnd/>
            </a:ln>
            <a:effectLst/>
          </p:spPr>
        </p:pic>
        <p:pic>
          <p:nvPicPr>
            <p:cNvPr id="180" name="Shape 166" descr="Shape 166"/>
            <p:cNvPicPr>
              <a:picLocks noChangeAspect="1"/>
            </p:cNvPicPr>
            <p:nvPr/>
          </p:nvPicPr>
          <p:blipFill>
            <a:blip r:embed="rId3"/>
            <a:stretch>
              <a:fillRect/>
            </a:stretch>
          </p:blipFill>
          <p:spPr>
            <a:xfrm>
              <a:off x="1638100" y="2"/>
              <a:ext cx="652437" cy="652437"/>
            </a:xfrm>
            <a:prstGeom prst="rect">
              <a:avLst/>
            </a:prstGeom>
            <a:ln w="12700" cap="flat">
              <a:noFill/>
              <a:miter lim="400000"/>
              <a:headEnd/>
              <a:tailEnd/>
            </a:ln>
            <a:effectLst/>
          </p:spPr>
        </p:pic>
        <p:pic>
          <p:nvPicPr>
            <p:cNvPr id="181" name="Shape 167" descr="Shape 167"/>
            <p:cNvPicPr>
              <a:picLocks noChangeAspect="1"/>
            </p:cNvPicPr>
            <p:nvPr/>
          </p:nvPicPr>
          <p:blipFill>
            <a:blip r:embed="rId3"/>
            <a:stretch>
              <a:fillRect/>
            </a:stretch>
          </p:blipFill>
          <p:spPr>
            <a:xfrm>
              <a:off x="1231241" y="6068"/>
              <a:ext cx="652436" cy="652437"/>
            </a:xfrm>
            <a:prstGeom prst="rect">
              <a:avLst/>
            </a:prstGeom>
            <a:ln w="12700" cap="flat">
              <a:noFill/>
              <a:miter lim="400000"/>
              <a:headEnd/>
              <a:tailEnd/>
            </a:ln>
            <a:effectLst/>
          </p:spPr>
        </p:pic>
        <p:pic>
          <p:nvPicPr>
            <p:cNvPr id="182" name="Shape 168" descr="Shape 168"/>
            <p:cNvPicPr>
              <a:picLocks noChangeAspect="1"/>
            </p:cNvPicPr>
            <p:nvPr/>
          </p:nvPicPr>
          <p:blipFill>
            <a:blip r:embed="rId3"/>
            <a:stretch>
              <a:fillRect/>
            </a:stretch>
          </p:blipFill>
          <p:spPr>
            <a:xfrm>
              <a:off x="824380" y="1"/>
              <a:ext cx="652437" cy="652437"/>
            </a:xfrm>
            <a:prstGeom prst="rect">
              <a:avLst/>
            </a:prstGeom>
            <a:ln w="12700" cap="flat">
              <a:noFill/>
              <a:miter lim="400000"/>
              <a:headEnd/>
              <a:tailEnd/>
            </a:ln>
            <a:effectLst/>
          </p:spPr>
        </p:pic>
        <p:pic>
          <p:nvPicPr>
            <p:cNvPr id="183" name="Shape 169" descr="Shape 169"/>
            <p:cNvPicPr>
              <a:picLocks noChangeAspect="1"/>
            </p:cNvPicPr>
            <p:nvPr/>
          </p:nvPicPr>
          <p:blipFill>
            <a:blip r:embed="rId3"/>
            <a:stretch>
              <a:fillRect/>
            </a:stretch>
          </p:blipFill>
          <p:spPr>
            <a:xfrm>
              <a:off x="406860" y="0"/>
              <a:ext cx="652436" cy="652437"/>
            </a:xfrm>
            <a:prstGeom prst="rect">
              <a:avLst/>
            </a:prstGeom>
            <a:ln w="12700" cap="flat">
              <a:noFill/>
              <a:miter lim="400000"/>
              <a:headEnd/>
              <a:tailEnd/>
            </a:ln>
            <a:effectLst/>
          </p:spPr>
        </p:pic>
      </p:grpSp>
      <p:pic>
        <p:nvPicPr>
          <p:cNvPr id="185" name="Shape 170" descr="Shape 170"/>
          <p:cNvPicPr>
            <a:picLocks noChangeAspect="1"/>
          </p:cNvPicPr>
          <p:nvPr/>
        </p:nvPicPr>
        <p:blipFill>
          <a:blip r:embed="rId4"/>
          <a:stretch>
            <a:fillRect/>
          </a:stretch>
        </p:blipFill>
        <p:spPr>
          <a:xfrm>
            <a:off x="0" y="14068"/>
            <a:ext cx="1392703" cy="2191126"/>
          </a:xfrm>
          <a:prstGeom prst="rect">
            <a:avLst/>
          </a:prstGeom>
          <a:ln w="12700">
            <a:miter lim="400000"/>
            <a:headEnd/>
            <a:tailEnd/>
          </a:ln>
        </p:spPr>
      </p:pic>
      <p:sp>
        <p:nvSpPr>
          <p:cNvPr id="186" name="Shape 175"/>
          <p:cNvSpPr txBox="1"/>
          <p:nvPr/>
        </p:nvSpPr>
        <p:spPr>
          <a:xfrm>
            <a:off x="393895" y="401745"/>
            <a:ext cx="618980" cy="662901"/>
          </a:xfrm>
          <a:prstGeom prst="rect">
            <a:avLst/>
          </a:prstGeom>
          <a:ln w="12700">
            <a:miter lim="400000"/>
          </a:ln>
        </p:spPr>
        <p:txBody>
          <a:bodyPr lIns="45699" tIns="45699" rIns="45699" bIns="45699">
            <a:spAutoFit/>
          </a:bodyPr>
          <a:lstStyle>
            <a:lvl1pPr algn="ctr">
              <a:defRPr sz="4000" b="1">
                <a:solidFill>
                  <a:srgbClr val="C00000"/>
                </a:solidFill>
                <a:latin typeface="Marker Felt"/>
                <a:ea typeface="Marker Felt"/>
                <a:cs typeface="Marker Felt"/>
                <a:sym typeface="Marker Felt"/>
              </a:defRPr>
            </a:lvl1pPr>
          </a:lstStyle>
          <a:p>
            <a:r>
              <a:t>4</a:t>
            </a:r>
          </a:p>
        </p:txBody>
      </p:sp>
      <p:pic>
        <p:nvPicPr>
          <p:cNvPr id="187" name="Shape 176" descr="Shape 176"/>
          <p:cNvPicPr>
            <a:picLocks noChangeAspect="1"/>
          </p:cNvPicPr>
          <p:nvPr/>
        </p:nvPicPr>
        <p:blipFill>
          <a:blip r:embed="rId2"/>
          <a:stretch>
            <a:fillRect/>
          </a:stretch>
        </p:blipFill>
        <p:spPr>
          <a:xfrm>
            <a:off x="9568948" y="1154805"/>
            <a:ext cx="652436" cy="652436"/>
          </a:xfrm>
          <a:prstGeom prst="rect">
            <a:avLst/>
          </a:prstGeom>
          <a:ln w="12700">
            <a:miter lim="400000"/>
            <a:headEnd/>
            <a:tailEnd/>
          </a:ln>
        </p:spPr>
      </p:pic>
      <p:pic>
        <p:nvPicPr>
          <p:cNvPr id="188" name="Shape 177" descr="Shape 177"/>
          <p:cNvPicPr>
            <a:picLocks noChangeAspect="1"/>
          </p:cNvPicPr>
          <p:nvPr/>
        </p:nvPicPr>
        <p:blipFill>
          <a:blip r:embed="rId2"/>
          <a:stretch>
            <a:fillRect/>
          </a:stretch>
        </p:blipFill>
        <p:spPr>
          <a:xfrm>
            <a:off x="9999427" y="1151576"/>
            <a:ext cx="652436" cy="652436"/>
          </a:xfrm>
          <a:prstGeom prst="rect">
            <a:avLst/>
          </a:prstGeom>
          <a:ln w="12700">
            <a:miter lim="400000"/>
            <a:headEnd/>
            <a:tailEnd/>
          </a:ln>
        </p:spPr>
      </p:pic>
      <p:pic>
        <p:nvPicPr>
          <p:cNvPr id="189" name="Shape 178" descr="Shape 178"/>
          <p:cNvPicPr>
            <a:picLocks noChangeAspect="1"/>
          </p:cNvPicPr>
          <p:nvPr/>
        </p:nvPicPr>
        <p:blipFill>
          <a:blip r:embed="rId2"/>
          <a:stretch>
            <a:fillRect/>
          </a:stretch>
        </p:blipFill>
        <p:spPr>
          <a:xfrm>
            <a:off x="10392790" y="1158039"/>
            <a:ext cx="652436" cy="652435"/>
          </a:xfrm>
          <a:prstGeom prst="rect">
            <a:avLst/>
          </a:prstGeom>
          <a:ln w="12700">
            <a:miter lim="400000"/>
            <a:headEnd/>
            <a:tailEnd/>
          </a:ln>
        </p:spPr>
      </p:pic>
      <p:pic>
        <p:nvPicPr>
          <p:cNvPr id="2" name="그림 1"/>
          <p:cNvPicPr>
            <a:picLocks noChangeAspect="1"/>
          </p:cNvPicPr>
          <p:nvPr/>
        </p:nvPicPr>
        <p:blipFill>
          <a:blip r:embed="rId5"/>
          <a:stretch>
            <a:fillRect/>
          </a:stretch>
        </p:blipFill>
        <p:spPr>
          <a:xfrm>
            <a:off x="11611480" y="1144290"/>
            <a:ext cx="652329" cy="652329"/>
          </a:xfrm>
          <a:prstGeom prst="rect">
            <a:avLst/>
          </a:prstGeom>
        </p:spPr>
      </p:pic>
      <p:sp>
        <p:nvSpPr>
          <p:cNvPr id="19" name="內容版面配置區 2"/>
          <p:cNvSpPr txBox="1"/>
          <p:nvPr/>
        </p:nvSpPr>
        <p:spPr>
          <a:xfrm>
            <a:off x="368226" y="1789843"/>
            <a:ext cx="10515600" cy="4351338"/>
          </a:xfrm>
          <a:prstGeom prst="rect">
            <a:avLst/>
          </a:prstGeom>
          <a:ln w="12700">
            <a:miter lim="400000"/>
          </a:ln>
        </p:spPr>
        <p:txBody>
          <a:bodyPr lIns="91424" tIns="91424" rIns="91424" bIns="91424">
            <a:normAutofit/>
          </a:bodyPr>
          <a:lstStyle>
            <a:lvl1pPr marL="406400" marR="0" indent="-355600" algn="ctr" defTabSz="914400" rtl="0" latinLnBrk="0">
              <a:lnSpc>
                <a:spcPct val="90000"/>
              </a:lnSpc>
              <a:spcBef>
                <a:spcPts val="1000"/>
              </a:spcBef>
              <a:spcAft>
                <a:spcPts val="0"/>
              </a:spcAft>
              <a:buClrTx/>
              <a:buSzTx/>
              <a:buFontTx/>
              <a:buNone/>
              <a:defRPr sz="2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1pPr>
            <a:lvl2pPr marL="406400" marR="0" indent="127000" algn="ctr" defTabSz="914400" rtl="0" latinLnBrk="0">
              <a:lnSpc>
                <a:spcPct val="90000"/>
              </a:lnSpc>
              <a:spcBef>
                <a:spcPts val="1000"/>
              </a:spcBef>
              <a:spcAft>
                <a:spcPts val="0"/>
              </a:spcAft>
              <a:buClrTx/>
              <a:buSzTx/>
              <a:buFontTx/>
              <a:buNone/>
              <a:defRPr sz="2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2pPr>
            <a:lvl3pPr marL="406400" marR="0" indent="609600" algn="ctr" defTabSz="914400" rtl="0" latinLnBrk="0">
              <a:lnSpc>
                <a:spcPct val="90000"/>
              </a:lnSpc>
              <a:spcBef>
                <a:spcPts val="1000"/>
              </a:spcBef>
              <a:spcAft>
                <a:spcPts val="0"/>
              </a:spcAft>
              <a:buClrTx/>
              <a:buSzTx/>
              <a:buFontTx/>
              <a:buNone/>
              <a:defRPr sz="2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3pPr>
            <a:lvl4pPr marL="406400" marR="0" indent="1079500" algn="ctr" defTabSz="914400" rtl="0" latinLnBrk="0">
              <a:lnSpc>
                <a:spcPct val="90000"/>
              </a:lnSpc>
              <a:spcBef>
                <a:spcPts val="1000"/>
              </a:spcBef>
              <a:spcAft>
                <a:spcPts val="0"/>
              </a:spcAft>
              <a:buClrTx/>
              <a:buSzTx/>
              <a:buFontTx/>
              <a:buNone/>
              <a:defRPr sz="2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4pPr>
            <a:lvl5pPr marL="406400" marR="0" indent="1536700" algn="ctr" defTabSz="914400" rtl="0" latinLnBrk="0">
              <a:lnSpc>
                <a:spcPct val="90000"/>
              </a:lnSpc>
              <a:spcBef>
                <a:spcPts val="1000"/>
              </a:spcBef>
              <a:spcAft>
                <a:spcPts val="0"/>
              </a:spcAft>
              <a:buClrTx/>
              <a:buSzTx/>
              <a:buFontTx/>
              <a:buNone/>
              <a:defRPr sz="2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5pPr>
            <a:lvl6pPr marL="2933700" marR="0" indent="-533400" algn="l" defTabSz="914400" rtl="0" latinLnBrk="0">
              <a:lnSpc>
                <a:spcPct val="90000"/>
              </a:lnSpc>
              <a:spcBef>
                <a:spcPts val="1000"/>
              </a:spcBef>
              <a:spcAft>
                <a:spcPts val="0"/>
              </a:spcAft>
              <a:buClr>
                <a:srgbClr val="000000"/>
              </a:buClr>
              <a:buSzPts val="28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6pPr>
            <a:lvl7pPr marL="3390900" marR="0" indent="-533400" algn="l" defTabSz="914400" rtl="0" latinLnBrk="0">
              <a:lnSpc>
                <a:spcPct val="90000"/>
              </a:lnSpc>
              <a:spcBef>
                <a:spcPts val="1000"/>
              </a:spcBef>
              <a:spcAft>
                <a:spcPts val="0"/>
              </a:spcAft>
              <a:buClr>
                <a:srgbClr val="000000"/>
              </a:buClr>
              <a:buSzPts val="28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7pPr>
            <a:lvl8pPr marL="3848100" marR="0" indent="-533400" algn="l" defTabSz="914400" rtl="0" latinLnBrk="0">
              <a:lnSpc>
                <a:spcPct val="90000"/>
              </a:lnSpc>
              <a:spcBef>
                <a:spcPts val="1000"/>
              </a:spcBef>
              <a:spcAft>
                <a:spcPts val="0"/>
              </a:spcAft>
              <a:buClr>
                <a:srgbClr val="000000"/>
              </a:buClr>
              <a:buSzPts val="28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8pPr>
            <a:lvl9pPr marL="4305300" marR="0" indent="-533400" algn="l" defTabSz="914400" rtl="0" latinLnBrk="0">
              <a:lnSpc>
                <a:spcPct val="90000"/>
              </a:lnSpc>
              <a:spcBef>
                <a:spcPts val="1000"/>
              </a:spcBef>
              <a:spcAft>
                <a:spcPts val="0"/>
              </a:spcAft>
              <a:buClr>
                <a:srgbClr val="000000"/>
              </a:buClr>
              <a:buSzPts val="28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9pPr>
          </a:lstStyle>
          <a:p>
            <a:pPr marL="50800" indent="0" algn="l" hangingPunct="1"/>
            <a:r>
              <a:rPr lang="en-US" altLang="zh-TW" sz="2800" dirty="0">
                <a:latin typeface="Malgun Gothic" panose="020B0503020000020004" pitchFamily="50" charset="-127"/>
                <a:ea typeface="Malgun Gothic" panose="020B0503020000020004" pitchFamily="50" charset="-127"/>
              </a:rPr>
              <a:t>Young adults felt they were not talking to them at eye level</a:t>
            </a:r>
            <a:endParaRPr lang="en-US" altLang="zh-TW" sz="2800" dirty="0">
              <a:latin typeface="Malgun Gothic" panose="020B0503020000020004" pitchFamily="50" charset="-127"/>
              <a:ea typeface="Malgun Gothic" panose="020B0503020000020004" pitchFamily="50" charset="-127"/>
            </a:endParaRPr>
          </a:p>
          <a:p>
            <a:pPr marL="50800" indent="0" algn="l" hangingPunct="1"/>
            <a:r>
              <a:rPr lang="en-US" altLang="zh-TW" sz="2800" dirty="0">
                <a:latin typeface="Malgun Gothic" panose="020B0503020000020004" pitchFamily="50" charset="-127"/>
                <a:ea typeface="Malgun Gothic" panose="020B0503020000020004" pitchFamily="50" charset="-127"/>
              </a:rPr>
              <a:t>50% of Australian teenagers hadn’t had cokes in the previous month</a:t>
            </a:r>
            <a:endParaRPr lang="en-US" altLang="zh-TW" sz="2800" dirty="0">
              <a:latin typeface="Malgun Gothic" panose="020B0503020000020004" pitchFamily="50" charset="-127"/>
              <a:ea typeface="Malgun Gothic" panose="020B0503020000020004" pitchFamily="50" charset="-127"/>
            </a:endParaRPr>
          </a:p>
          <a:p>
            <a:pPr marL="50800" indent="0" algn="l" hangingPunct="1"/>
            <a:r>
              <a:rPr lang="en-US" altLang="zh-TW" sz="2800" dirty="0">
                <a:latin typeface="Malgun Gothic" panose="020B0503020000020004" pitchFamily="50" charset="-127"/>
                <a:ea typeface="Malgun Gothic" panose="020B0503020000020004" pitchFamily="50" charset="-127"/>
              </a:rPr>
              <a:t>After “Bottle Blast”</a:t>
            </a:r>
            <a:endParaRPr lang="en-US" altLang="zh-TW" sz="2800" dirty="0">
              <a:latin typeface="Malgun Gothic" panose="020B0503020000020004" pitchFamily="50" charset="-127"/>
              <a:ea typeface="Malgun Gothic" panose="020B0503020000020004" pitchFamily="50" charset="-127"/>
            </a:endParaRPr>
          </a:p>
          <a:p>
            <a:pPr marL="50800" indent="0" algn="l" hangingPunct="1"/>
            <a:r>
              <a:rPr lang="en-US" altLang="zh-TW" sz="2800" dirty="0">
                <a:latin typeface="Malgun Gothic" panose="020B0503020000020004" pitchFamily="50" charset="-127"/>
                <a:ea typeface="Malgun Gothic" panose="020B0503020000020004" pitchFamily="50" charset="-127"/>
              </a:rPr>
              <a:t>Too familiar, too </a:t>
            </a:r>
            <a:r>
              <a:rPr lang="en-US" altLang="zh-TW" sz="2800" dirty="0" smtClean="0">
                <a:latin typeface="Malgun Gothic" panose="020B0503020000020004" pitchFamily="50" charset="-127"/>
                <a:ea typeface="Malgun Gothic" panose="020B0503020000020004" pitchFamily="50" charset="-127"/>
              </a:rPr>
              <a:t>predictable</a:t>
            </a:r>
            <a:endParaRPr lang="en-US" altLang="zh-TW" sz="2800" dirty="0" smtClean="0">
              <a:latin typeface="Malgun Gothic" panose="020B0503020000020004" pitchFamily="50" charset="-127"/>
              <a:ea typeface="Malgun Gothic" panose="020B0503020000020004" pitchFamily="50" charset="-127"/>
            </a:endParaRPr>
          </a:p>
          <a:p>
            <a:pPr marL="50800" indent="0" algn="l" hangingPunct="1"/>
            <a:endParaRPr lang="en-US" altLang="zh-TW" sz="3200" dirty="0">
              <a:latin typeface="Malgun Gothic" panose="020B0503020000020004" pitchFamily="50" charset="-127"/>
              <a:ea typeface="Malgun Gothic" panose="020B0503020000020004" pitchFamily="50" charset="-127"/>
            </a:endParaRPr>
          </a:p>
        </p:txBody>
      </p:sp>
      <p:pic>
        <p:nvPicPr>
          <p:cNvPr id="20" name="圖片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0592" y="2856860"/>
            <a:ext cx="5561667" cy="3142612"/>
          </a:xfrm>
          <a:prstGeom prst="rect">
            <a:avLst/>
          </a:prstGeom>
        </p:spPr>
      </p:pic>
      <p:sp>
        <p:nvSpPr>
          <p:cNvPr id="21" name="제목 1"/>
          <p:cNvSpPr txBox="1"/>
          <p:nvPr/>
        </p:nvSpPr>
        <p:spPr>
          <a:xfrm>
            <a:off x="393895" y="1081646"/>
            <a:ext cx="8895183" cy="637662"/>
          </a:xfrm>
          <a:prstGeom prst="rect">
            <a:avLst/>
          </a:prstGeom>
          <a:ln w="12700">
            <a:miter lim="400000"/>
          </a:ln>
        </p:spPr>
        <p:txBody>
          <a:bodyPr lIns="91424" tIns="91424" rIns="91424" bIns="91424" anchor="b">
            <a:noAutofit/>
          </a:bodyPr>
          <a:lstStyle>
            <a:lvl1pPr marL="0" marR="0" indent="0" algn="ctr" defTabSz="914400" rtl="0" latinLnBrk="0">
              <a:lnSpc>
                <a:spcPct val="90000"/>
              </a:lnSpc>
              <a:spcBef>
                <a:spcPts val="0"/>
              </a:spcBef>
              <a:spcAft>
                <a:spcPts val="0"/>
              </a:spcAft>
              <a:buClrTx/>
              <a:buSzTx/>
              <a:buFontTx/>
              <a:buNone/>
              <a:defRPr sz="60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9pPr>
          </a:lstStyle>
          <a:p>
            <a:pPr algn="l" hangingPunct="1"/>
            <a:r>
              <a:rPr lang="en-US" altLang="ko-KR" sz="2400" b="1" dirty="0" smtClean="0">
                <a:latin typeface="Malgun Gothic" panose="020B0503020000020004" pitchFamily="50" charset="-127"/>
                <a:ea typeface="Malgun Gothic" panose="020B0503020000020004" pitchFamily="50" charset="-127"/>
              </a:rPr>
              <a:t>Background of share a coke</a:t>
            </a:r>
            <a:endParaRPr lang="ko-KR" altLang="en-US" sz="2400" b="1" dirty="0">
              <a:latin typeface="Malgun Gothic" panose="020B0503020000020004" pitchFamily="50" charset="-127"/>
              <a:ea typeface="Malgun Gothic" panose="020B0503020000020004" pitchFamily="50" charset="-127"/>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4" name="Shape 159" descr="Shape 159"/>
          <p:cNvPicPr>
            <a:picLocks noChangeAspect="1"/>
          </p:cNvPicPr>
          <p:nvPr/>
        </p:nvPicPr>
        <p:blipFill>
          <a:blip r:embed="rId1"/>
          <a:stretch>
            <a:fillRect/>
          </a:stretch>
        </p:blipFill>
        <p:spPr>
          <a:xfrm>
            <a:off x="10988812" y="6372666"/>
            <a:ext cx="1189121" cy="393897"/>
          </a:xfrm>
          <a:prstGeom prst="rect">
            <a:avLst/>
          </a:prstGeom>
          <a:ln w="12700">
            <a:miter lim="400000"/>
            <a:headEnd/>
            <a:tailEnd/>
          </a:ln>
        </p:spPr>
      </p:pic>
      <p:sp>
        <p:nvSpPr>
          <p:cNvPr id="175" name="Shape 160"/>
          <p:cNvSpPr/>
          <p:nvPr/>
        </p:nvSpPr>
        <p:spPr>
          <a:xfrm>
            <a:off x="0" y="-1"/>
            <a:ext cx="12192000" cy="1012801"/>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76" name="Shape 161"/>
          <p:cNvSpPr/>
          <p:nvPr/>
        </p:nvSpPr>
        <p:spPr>
          <a:xfrm>
            <a:off x="-3213" y="6182752"/>
            <a:ext cx="12192001" cy="133642"/>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77" name="Shape 162"/>
          <p:cNvSpPr txBox="1"/>
          <p:nvPr/>
        </p:nvSpPr>
        <p:spPr>
          <a:xfrm>
            <a:off x="1270000" y="183233"/>
            <a:ext cx="6770413" cy="646288"/>
          </a:xfrm>
          <a:prstGeom prst="rect">
            <a:avLst/>
          </a:prstGeom>
          <a:ln w="12700">
            <a:miter lim="400000"/>
          </a:ln>
        </p:spPr>
        <p:txBody>
          <a:bodyPr wrap="square" lIns="45699" tIns="45699" rIns="45699" bIns="45699">
            <a:spAutoFit/>
          </a:bodyPr>
          <a:lstStyle>
            <a:lvl1pPr>
              <a:defRPr sz="3600" b="1">
                <a:solidFill>
                  <a:srgbClr val="FFFFFF"/>
                </a:solidFill>
                <a:latin typeface="Marker Felt"/>
                <a:ea typeface="Marker Felt"/>
                <a:cs typeface="Marker Felt"/>
                <a:sym typeface="Marker Felt"/>
              </a:defRPr>
            </a:lvl1pPr>
          </a:lstStyle>
          <a:p>
            <a:pPr lvl="0" latinLnBrk="1" hangingPunct="1"/>
            <a:r>
              <a:rPr lang="en-US" altLang="ko-KR" dirty="0"/>
              <a:t>Australia’s success &amp; failure</a:t>
            </a:r>
            <a:endParaRPr lang="en-US" altLang="ko-KR" kern="1200" dirty="0">
              <a:ln>
                <a:solidFill>
                  <a:srgbClr val="5B9BD5">
                    <a:shade val="50000"/>
                    <a:alpha val="0"/>
                  </a:srgbClr>
                </a:solidFill>
              </a:ln>
              <a:solidFill>
                <a:prstClr val="white">
                  <a:lumMod val="95000"/>
                </a:prstClr>
              </a:solidFill>
              <a:latin typeface="Bebas Neue" panose="020B0606020202050201" pitchFamily="34" charset="0"/>
            </a:endParaRPr>
          </a:p>
        </p:txBody>
      </p:sp>
      <p:grpSp>
        <p:nvGrpSpPr>
          <p:cNvPr id="184" name="Shape 163"/>
          <p:cNvGrpSpPr/>
          <p:nvPr/>
        </p:nvGrpSpPr>
        <p:grpSpPr>
          <a:xfrm>
            <a:off x="9162096" y="1154805"/>
            <a:ext cx="2697397" cy="658505"/>
            <a:chOff x="0" y="0"/>
            <a:chExt cx="2697396" cy="658504"/>
          </a:xfrm>
        </p:grpSpPr>
        <p:pic>
          <p:nvPicPr>
            <p:cNvPr id="178" name="Shape 164" descr="Shape 164"/>
            <p:cNvPicPr>
              <a:picLocks noChangeAspect="1"/>
            </p:cNvPicPr>
            <p:nvPr/>
          </p:nvPicPr>
          <p:blipFill>
            <a:blip r:embed="rId2"/>
            <a:stretch>
              <a:fillRect/>
            </a:stretch>
          </p:blipFill>
          <p:spPr>
            <a:xfrm>
              <a:off x="-1" y="-1"/>
              <a:ext cx="652437" cy="652437"/>
            </a:xfrm>
            <a:prstGeom prst="rect">
              <a:avLst/>
            </a:prstGeom>
            <a:ln w="12700" cap="flat">
              <a:noFill/>
              <a:miter lim="400000"/>
              <a:headEnd/>
              <a:tailEnd/>
            </a:ln>
            <a:effectLst/>
          </p:spPr>
        </p:pic>
        <p:pic>
          <p:nvPicPr>
            <p:cNvPr id="179" name="Shape 165" descr="Shape 165"/>
            <p:cNvPicPr>
              <a:picLocks noChangeAspect="1"/>
            </p:cNvPicPr>
            <p:nvPr/>
          </p:nvPicPr>
          <p:blipFill>
            <a:blip r:embed="rId3"/>
            <a:stretch>
              <a:fillRect/>
            </a:stretch>
          </p:blipFill>
          <p:spPr>
            <a:xfrm>
              <a:off x="2044961" y="3"/>
              <a:ext cx="652436" cy="652437"/>
            </a:xfrm>
            <a:prstGeom prst="rect">
              <a:avLst/>
            </a:prstGeom>
            <a:ln w="12700" cap="flat">
              <a:noFill/>
              <a:miter lim="400000"/>
              <a:headEnd/>
              <a:tailEnd/>
            </a:ln>
            <a:effectLst/>
          </p:spPr>
        </p:pic>
        <p:pic>
          <p:nvPicPr>
            <p:cNvPr id="180" name="Shape 166" descr="Shape 166"/>
            <p:cNvPicPr>
              <a:picLocks noChangeAspect="1"/>
            </p:cNvPicPr>
            <p:nvPr/>
          </p:nvPicPr>
          <p:blipFill>
            <a:blip r:embed="rId3"/>
            <a:stretch>
              <a:fillRect/>
            </a:stretch>
          </p:blipFill>
          <p:spPr>
            <a:xfrm>
              <a:off x="1638100" y="2"/>
              <a:ext cx="652437" cy="652437"/>
            </a:xfrm>
            <a:prstGeom prst="rect">
              <a:avLst/>
            </a:prstGeom>
            <a:ln w="12700" cap="flat">
              <a:noFill/>
              <a:miter lim="400000"/>
              <a:headEnd/>
              <a:tailEnd/>
            </a:ln>
            <a:effectLst/>
          </p:spPr>
        </p:pic>
        <p:pic>
          <p:nvPicPr>
            <p:cNvPr id="181" name="Shape 167" descr="Shape 167"/>
            <p:cNvPicPr>
              <a:picLocks noChangeAspect="1"/>
            </p:cNvPicPr>
            <p:nvPr/>
          </p:nvPicPr>
          <p:blipFill>
            <a:blip r:embed="rId3"/>
            <a:stretch>
              <a:fillRect/>
            </a:stretch>
          </p:blipFill>
          <p:spPr>
            <a:xfrm>
              <a:off x="1231241" y="6068"/>
              <a:ext cx="652436" cy="652437"/>
            </a:xfrm>
            <a:prstGeom prst="rect">
              <a:avLst/>
            </a:prstGeom>
            <a:ln w="12700" cap="flat">
              <a:noFill/>
              <a:miter lim="400000"/>
              <a:headEnd/>
              <a:tailEnd/>
            </a:ln>
            <a:effectLst/>
          </p:spPr>
        </p:pic>
        <p:pic>
          <p:nvPicPr>
            <p:cNvPr id="182" name="Shape 168" descr="Shape 168"/>
            <p:cNvPicPr>
              <a:picLocks noChangeAspect="1"/>
            </p:cNvPicPr>
            <p:nvPr/>
          </p:nvPicPr>
          <p:blipFill>
            <a:blip r:embed="rId3"/>
            <a:stretch>
              <a:fillRect/>
            </a:stretch>
          </p:blipFill>
          <p:spPr>
            <a:xfrm>
              <a:off x="824380" y="1"/>
              <a:ext cx="652437" cy="652437"/>
            </a:xfrm>
            <a:prstGeom prst="rect">
              <a:avLst/>
            </a:prstGeom>
            <a:ln w="12700" cap="flat">
              <a:noFill/>
              <a:miter lim="400000"/>
              <a:headEnd/>
              <a:tailEnd/>
            </a:ln>
            <a:effectLst/>
          </p:spPr>
        </p:pic>
        <p:pic>
          <p:nvPicPr>
            <p:cNvPr id="183" name="Shape 169" descr="Shape 169"/>
            <p:cNvPicPr>
              <a:picLocks noChangeAspect="1"/>
            </p:cNvPicPr>
            <p:nvPr/>
          </p:nvPicPr>
          <p:blipFill>
            <a:blip r:embed="rId3"/>
            <a:stretch>
              <a:fillRect/>
            </a:stretch>
          </p:blipFill>
          <p:spPr>
            <a:xfrm>
              <a:off x="406860" y="0"/>
              <a:ext cx="652436" cy="652437"/>
            </a:xfrm>
            <a:prstGeom prst="rect">
              <a:avLst/>
            </a:prstGeom>
            <a:ln w="12700" cap="flat">
              <a:noFill/>
              <a:miter lim="400000"/>
              <a:headEnd/>
              <a:tailEnd/>
            </a:ln>
            <a:effectLst/>
          </p:spPr>
        </p:pic>
      </p:grpSp>
      <p:pic>
        <p:nvPicPr>
          <p:cNvPr id="185" name="Shape 170" descr="Shape 170"/>
          <p:cNvPicPr>
            <a:picLocks noChangeAspect="1"/>
          </p:cNvPicPr>
          <p:nvPr/>
        </p:nvPicPr>
        <p:blipFill>
          <a:blip r:embed="rId4"/>
          <a:stretch>
            <a:fillRect/>
          </a:stretch>
        </p:blipFill>
        <p:spPr>
          <a:xfrm>
            <a:off x="0" y="14068"/>
            <a:ext cx="1392703" cy="2191126"/>
          </a:xfrm>
          <a:prstGeom prst="rect">
            <a:avLst/>
          </a:prstGeom>
          <a:ln w="12700">
            <a:miter lim="400000"/>
            <a:headEnd/>
            <a:tailEnd/>
          </a:ln>
        </p:spPr>
      </p:pic>
      <p:sp>
        <p:nvSpPr>
          <p:cNvPr id="186" name="Shape 175"/>
          <p:cNvSpPr txBox="1"/>
          <p:nvPr/>
        </p:nvSpPr>
        <p:spPr>
          <a:xfrm>
            <a:off x="393895" y="401745"/>
            <a:ext cx="618980" cy="662901"/>
          </a:xfrm>
          <a:prstGeom prst="rect">
            <a:avLst/>
          </a:prstGeom>
          <a:ln w="12700">
            <a:miter lim="400000"/>
          </a:ln>
        </p:spPr>
        <p:txBody>
          <a:bodyPr lIns="45699" tIns="45699" rIns="45699" bIns="45699">
            <a:spAutoFit/>
          </a:bodyPr>
          <a:lstStyle>
            <a:lvl1pPr algn="ctr">
              <a:defRPr sz="4000" b="1">
                <a:solidFill>
                  <a:srgbClr val="C00000"/>
                </a:solidFill>
                <a:latin typeface="Marker Felt"/>
                <a:ea typeface="Marker Felt"/>
                <a:cs typeface="Marker Felt"/>
                <a:sym typeface="Marker Felt"/>
              </a:defRPr>
            </a:lvl1pPr>
          </a:lstStyle>
          <a:p>
            <a:r>
              <a:t>4</a:t>
            </a:r>
          </a:p>
        </p:txBody>
      </p:sp>
      <p:pic>
        <p:nvPicPr>
          <p:cNvPr id="187" name="Shape 176" descr="Shape 176"/>
          <p:cNvPicPr>
            <a:picLocks noChangeAspect="1"/>
          </p:cNvPicPr>
          <p:nvPr/>
        </p:nvPicPr>
        <p:blipFill>
          <a:blip r:embed="rId2"/>
          <a:stretch>
            <a:fillRect/>
          </a:stretch>
        </p:blipFill>
        <p:spPr>
          <a:xfrm>
            <a:off x="9568948" y="1154805"/>
            <a:ext cx="652436" cy="652436"/>
          </a:xfrm>
          <a:prstGeom prst="rect">
            <a:avLst/>
          </a:prstGeom>
          <a:ln w="12700">
            <a:miter lim="400000"/>
            <a:headEnd/>
            <a:tailEnd/>
          </a:ln>
        </p:spPr>
      </p:pic>
      <p:pic>
        <p:nvPicPr>
          <p:cNvPr id="188" name="Shape 177" descr="Shape 177"/>
          <p:cNvPicPr>
            <a:picLocks noChangeAspect="1"/>
          </p:cNvPicPr>
          <p:nvPr/>
        </p:nvPicPr>
        <p:blipFill>
          <a:blip r:embed="rId2"/>
          <a:stretch>
            <a:fillRect/>
          </a:stretch>
        </p:blipFill>
        <p:spPr>
          <a:xfrm>
            <a:off x="9999427" y="1151576"/>
            <a:ext cx="652436" cy="652436"/>
          </a:xfrm>
          <a:prstGeom prst="rect">
            <a:avLst/>
          </a:prstGeom>
          <a:ln w="12700">
            <a:miter lim="400000"/>
            <a:headEnd/>
            <a:tailEnd/>
          </a:ln>
        </p:spPr>
      </p:pic>
      <p:pic>
        <p:nvPicPr>
          <p:cNvPr id="189" name="Shape 178" descr="Shape 178"/>
          <p:cNvPicPr>
            <a:picLocks noChangeAspect="1"/>
          </p:cNvPicPr>
          <p:nvPr/>
        </p:nvPicPr>
        <p:blipFill>
          <a:blip r:embed="rId2"/>
          <a:stretch>
            <a:fillRect/>
          </a:stretch>
        </p:blipFill>
        <p:spPr>
          <a:xfrm>
            <a:off x="10392790" y="1158039"/>
            <a:ext cx="652436" cy="652435"/>
          </a:xfrm>
          <a:prstGeom prst="rect">
            <a:avLst/>
          </a:prstGeom>
          <a:ln w="12700">
            <a:miter lim="400000"/>
            <a:headEnd/>
            <a:tailEnd/>
          </a:ln>
        </p:spPr>
      </p:pic>
      <p:pic>
        <p:nvPicPr>
          <p:cNvPr id="2" name="그림 1"/>
          <p:cNvPicPr>
            <a:picLocks noChangeAspect="1"/>
          </p:cNvPicPr>
          <p:nvPr/>
        </p:nvPicPr>
        <p:blipFill>
          <a:blip r:embed="rId5"/>
          <a:stretch>
            <a:fillRect/>
          </a:stretch>
        </p:blipFill>
        <p:spPr>
          <a:xfrm>
            <a:off x="11611480" y="1144290"/>
            <a:ext cx="652329" cy="652329"/>
          </a:xfrm>
          <a:prstGeom prst="rect">
            <a:avLst/>
          </a:prstGeom>
        </p:spPr>
      </p:pic>
      <p:sp>
        <p:nvSpPr>
          <p:cNvPr id="19" name="內容版面配置區 2"/>
          <p:cNvSpPr txBox="1"/>
          <p:nvPr/>
        </p:nvSpPr>
        <p:spPr>
          <a:xfrm>
            <a:off x="393895" y="1775142"/>
            <a:ext cx="10515600" cy="4351338"/>
          </a:xfrm>
          <a:prstGeom prst="rect">
            <a:avLst/>
          </a:prstGeom>
          <a:ln w="12700">
            <a:miter lim="400000"/>
          </a:ln>
        </p:spPr>
        <p:txBody>
          <a:bodyPr lIns="91424" tIns="91424" rIns="91424" bIns="91424">
            <a:normAutofit/>
          </a:bodyPr>
          <a:lstStyle>
            <a:lvl1pPr marL="406400" marR="0" indent="-355600" algn="ctr" defTabSz="914400" rtl="0" latinLnBrk="0">
              <a:lnSpc>
                <a:spcPct val="90000"/>
              </a:lnSpc>
              <a:spcBef>
                <a:spcPts val="1000"/>
              </a:spcBef>
              <a:spcAft>
                <a:spcPts val="0"/>
              </a:spcAft>
              <a:buClrTx/>
              <a:buSzTx/>
              <a:buFontTx/>
              <a:buNone/>
              <a:defRPr sz="2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1pPr>
            <a:lvl2pPr marL="406400" marR="0" indent="127000" algn="ctr" defTabSz="914400" rtl="0" latinLnBrk="0">
              <a:lnSpc>
                <a:spcPct val="90000"/>
              </a:lnSpc>
              <a:spcBef>
                <a:spcPts val="1000"/>
              </a:spcBef>
              <a:spcAft>
                <a:spcPts val="0"/>
              </a:spcAft>
              <a:buClrTx/>
              <a:buSzTx/>
              <a:buFontTx/>
              <a:buNone/>
              <a:defRPr sz="2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2pPr>
            <a:lvl3pPr marL="406400" marR="0" indent="609600" algn="ctr" defTabSz="914400" rtl="0" latinLnBrk="0">
              <a:lnSpc>
                <a:spcPct val="90000"/>
              </a:lnSpc>
              <a:spcBef>
                <a:spcPts val="1000"/>
              </a:spcBef>
              <a:spcAft>
                <a:spcPts val="0"/>
              </a:spcAft>
              <a:buClrTx/>
              <a:buSzTx/>
              <a:buFontTx/>
              <a:buNone/>
              <a:defRPr sz="2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3pPr>
            <a:lvl4pPr marL="406400" marR="0" indent="1079500" algn="ctr" defTabSz="914400" rtl="0" latinLnBrk="0">
              <a:lnSpc>
                <a:spcPct val="90000"/>
              </a:lnSpc>
              <a:spcBef>
                <a:spcPts val="1000"/>
              </a:spcBef>
              <a:spcAft>
                <a:spcPts val="0"/>
              </a:spcAft>
              <a:buClrTx/>
              <a:buSzTx/>
              <a:buFontTx/>
              <a:buNone/>
              <a:defRPr sz="2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4pPr>
            <a:lvl5pPr marL="406400" marR="0" indent="1536700" algn="ctr" defTabSz="914400" rtl="0" latinLnBrk="0">
              <a:lnSpc>
                <a:spcPct val="90000"/>
              </a:lnSpc>
              <a:spcBef>
                <a:spcPts val="1000"/>
              </a:spcBef>
              <a:spcAft>
                <a:spcPts val="0"/>
              </a:spcAft>
              <a:buClrTx/>
              <a:buSzTx/>
              <a:buFontTx/>
              <a:buNone/>
              <a:defRPr sz="2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5pPr>
            <a:lvl6pPr marL="2933700" marR="0" indent="-533400" algn="l" defTabSz="914400" rtl="0" latinLnBrk="0">
              <a:lnSpc>
                <a:spcPct val="90000"/>
              </a:lnSpc>
              <a:spcBef>
                <a:spcPts val="1000"/>
              </a:spcBef>
              <a:spcAft>
                <a:spcPts val="0"/>
              </a:spcAft>
              <a:buClr>
                <a:srgbClr val="000000"/>
              </a:buClr>
              <a:buSzPts val="28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6pPr>
            <a:lvl7pPr marL="3390900" marR="0" indent="-533400" algn="l" defTabSz="914400" rtl="0" latinLnBrk="0">
              <a:lnSpc>
                <a:spcPct val="90000"/>
              </a:lnSpc>
              <a:spcBef>
                <a:spcPts val="1000"/>
              </a:spcBef>
              <a:spcAft>
                <a:spcPts val="0"/>
              </a:spcAft>
              <a:buClr>
                <a:srgbClr val="000000"/>
              </a:buClr>
              <a:buSzPts val="28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7pPr>
            <a:lvl8pPr marL="3848100" marR="0" indent="-533400" algn="l" defTabSz="914400" rtl="0" latinLnBrk="0">
              <a:lnSpc>
                <a:spcPct val="90000"/>
              </a:lnSpc>
              <a:spcBef>
                <a:spcPts val="1000"/>
              </a:spcBef>
              <a:spcAft>
                <a:spcPts val="0"/>
              </a:spcAft>
              <a:buClr>
                <a:srgbClr val="000000"/>
              </a:buClr>
              <a:buSzPts val="28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8pPr>
            <a:lvl9pPr marL="4305300" marR="0" indent="-533400" algn="l" defTabSz="914400" rtl="0" latinLnBrk="0">
              <a:lnSpc>
                <a:spcPct val="90000"/>
              </a:lnSpc>
              <a:spcBef>
                <a:spcPts val="1000"/>
              </a:spcBef>
              <a:spcAft>
                <a:spcPts val="0"/>
              </a:spcAft>
              <a:buClr>
                <a:srgbClr val="000000"/>
              </a:buClr>
              <a:buSzPts val="28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9pPr>
          </a:lstStyle>
          <a:p>
            <a:pPr marL="50800" indent="0" algn="l" hangingPunct="1"/>
            <a:r>
              <a:rPr lang="en-US" altLang="zh-TW" sz="2800" dirty="0">
                <a:latin typeface="Malgun Gothic" panose="020B0503020000020004" pitchFamily="50" charset="-127"/>
                <a:ea typeface="Malgun Gothic" panose="020B0503020000020004" pitchFamily="50" charset="-127"/>
              </a:rPr>
              <a:t>2011 summer in Australia</a:t>
            </a:r>
            <a:endParaRPr lang="en-US" altLang="zh-TW" sz="2800" dirty="0">
              <a:latin typeface="Malgun Gothic" panose="020B0503020000020004" pitchFamily="50" charset="-127"/>
              <a:ea typeface="Malgun Gothic" panose="020B0503020000020004" pitchFamily="50" charset="-127"/>
            </a:endParaRPr>
          </a:p>
          <a:p>
            <a:pPr marL="50800" indent="0" algn="l" hangingPunct="1"/>
            <a:r>
              <a:rPr lang="en-US" altLang="zh-TW" sz="2800" dirty="0">
                <a:latin typeface="Malgun Gothic" panose="020B0503020000020004" pitchFamily="50" charset="-127"/>
                <a:ea typeface="Malgun Gothic" panose="020B0503020000020004" pitchFamily="50" charset="-127"/>
              </a:rPr>
              <a:t>150 names, 42% Australian</a:t>
            </a:r>
            <a:endParaRPr lang="en-US" altLang="zh-TW" sz="2800" dirty="0">
              <a:latin typeface="Malgun Gothic" panose="020B0503020000020004" pitchFamily="50" charset="-127"/>
              <a:ea typeface="Malgun Gothic" panose="020B0503020000020004" pitchFamily="50" charset="-127"/>
            </a:endParaRPr>
          </a:p>
          <a:p>
            <a:pPr marL="50800" indent="0" algn="l" hangingPunct="1"/>
            <a:r>
              <a:rPr lang="en-US" altLang="zh-TW" sz="2800" dirty="0">
                <a:latin typeface="Malgun Gothic" panose="020B0503020000020004" pitchFamily="50" charset="-127"/>
                <a:ea typeface="Malgun Gothic" panose="020B0503020000020004" pitchFamily="50" charset="-127"/>
              </a:rPr>
              <a:t>The concept of sharing</a:t>
            </a:r>
            <a:endParaRPr lang="en-US" altLang="zh-TW" sz="2800" dirty="0">
              <a:latin typeface="Malgun Gothic" panose="020B0503020000020004" pitchFamily="50" charset="-127"/>
              <a:ea typeface="Malgun Gothic" panose="020B0503020000020004" pitchFamily="50" charset="-127"/>
            </a:endParaRPr>
          </a:p>
          <a:p>
            <a:pPr marL="50800" indent="0" algn="l" hangingPunct="1"/>
            <a:r>
              <a:rPr lang="en-US" altLang="zh-TW" sz="2800" dirty="0">
                <a:latin typeface="Malgun Gothic" panose="020B0503020000020004" pitchFamily="50" charset="-127"/>
                <a:ea typeface="Malgun Gothic" panose="020B0503020000020004" pitchFamily="50" charset="-127"/>
              </a:rPr>
              <a:t>big bang across multiple channels</a:t>
            </a:r>
            <a:endParaRPr lang="en-US" altLang="zh-TW" sz="2800" dirty="0">
              <a:latin typeface="Malgun Gothic" panose="020B0503020000020004" pitchFamily="50" charset="-127"/>
              <a:ea typeface="Malgun Gothic" panose="020B0503020000020004" pitchFamily="50" charset="-127"/>
            </a:endParaRPr>
          </a:p>
          <a:p>
            <a:pPr marL="50800" indent="0" algn="l" hangingPunct="1"/>
            <a:r>
              <a:rPr lang="tr-TR" altLang="zh-TW" sz="2800" dirty="0">
                <a:latin typeface="Malgun Gothic" panose="020B0503020000020004" pitchFamily="50" charset="-127"/>
                <a:ea typeface="Malgun Gothic" panose="020B0503020000020004" pitchFamily="50" charset="-127"/>
              </a:rPr>
              <a:t>150 name songs</a:t>
            </a:r>
            <a:endParaRPr lang="en-US" altLang="zh-TW" sz="2800" dirty="0">
              <a:latin typeface="Malgun Gothic" panose="020B0503020000020004" pitchFamily="50" charset="-127"/>
              <a:ea typeface="Malgun Gothic" panose="020B0503020000020004" pitchFamily="50" charset="-127"/>
            </a:endParaRPr>
          </a:p>
          <a:p>
            <a:pPr marL="50800" indent="0" algn="l" hangingPunct="1"/>
            <a:r>
              <a:rPr lang="en-US" altLang="zh-TW" sz="2800" dirty="0">
                <a:latin typeface="Malgun Gothic" panose="020B0503020000020004" pitchFamily="50" charset="-127"/>
                <a:ea typeface="Malgun Gothic" panose="020B0503020000020004" pitchFamily="50" charset="-127"/>
              </a:rPr>
              <a:t>iconic digital sign </a:t>
            </a:r>
            <a:r>
              <a:rPr lang="en-US" altLang="zh-TW" sz="2800" dirty="0" smtClean="0">
                <a:latin typeface="Malgun Gothic" panose="020B0503020000020004" pitchFamily="50" charset="-127"/>
                <a:ea typeface="Malgun Gothic" panose="020B0503020000020004" pitchFamily="50" charset="-127"/>
              </a:rPr>
              <a:t>at </a:t>
            </a:r>
            <a:r>
              <a:rPr lang="en-US" altLang="zh-TW" sz="2800" dirty="0">
                <a:latin typeface="Malgun Gothic" panose="020B0503020000020004" pitchFamily="50" charset="-127"/>
                <a:ea typeface="Malgun Gothic" panose="020B0503020000020004" pitchFamily="50" charset="-127"/>
              </a:rPr>
              <a:t>King’s Cross in </a:t>
            </a:r>
            <a:r>
              <a:rPr lang="en-US" altLang="zh-TW" sz="2800" dirty="0" smtClean="0">
                <a:latin typeface="Malgun Gothic" panose="020B0503020000020004" pitchFamily="50" charset="-127"/>
                <a:ea typeface="Malgun Gothic" panose="020B0503020000020004" pitchFamily="50" charset="-127"/>
              </a:rPr>
              <a:t>Sydney</a:t>
            </a:r>
            <a:endParaRPr lang="en-US" altLang="zh-TW" sz="2800" dirty="0" smtClean="0">
              <a:latin typeface="Malgun Gothic" panose="020B0503020000020004" pitchFamily="50" charset="-127"/>
              <a:ea typeface="Malgun Gothic" panose="020B0503020000020004" pitchFamily="50" charset="-127"/>
            </a:endParaRPr>
          </a:p>
          <a:p>
            <a:pPr marL="50800" indent="0" algn="l" hangingPunct="1"/>
            <a:endParaRPr lang="en-US" altLang="zh-TW" sz="3200" dirty="0">
              <a:latin typeface="Malgun Gothic" panose="020B0503020000020004" pitchFamily="50" charset="-127"/>
              <a:ea typeface="Malgun Gothic" panose="020B0503020000020004" pitchFamily="50" charset="-127"/>
            </a:endParaRPr>
          </a:p>
        </p:txBody>
      </p:sp>
      <p:pic>
        <p:nvPicPr>
          <p:cNvPr id="20" name="圖片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0238" y="2118238"/>
            <a:ext cx="3492383" cy="2270049"/>
          </a:xfrm>
          <a:prstGeom prst="rect">
            <a:avLst/>
          </a:prstGeom>
        </p:spPr>
      </p:pic>
      <p:pic>
        <p:nvPicPr>
          <p:cNvPr id="22" name="圖片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2694" y="2118238"/>
            <a:ext cx="1734978" cy="2270049"/>
          </a:xfrm>
          <a:prstGeom prst="rect">
            <a:avLst/>
          </a:prstGeom>
        </p:spPr>
      </p:pic>
      <p:sp>
        <p:nvSpPr>
          <p:cNvPr id="23" name="제목 1"/>
          <p:cNvSpPr txBox="1"/>
          <p:nvPr/>
        </p:nvSpPr>
        <p:spPr>
          <a:xfrm>
            <a:off x="393895" y="1081646"/>
            <a:ext cx="8895183" cy="637662"/>
          </a:xfrm>
          <a:prstGeom prst="rect">
            <a:avLst/>
          </a:prstGeom>
          <a:ln w="12700">
            <a:miter lim="400000"/>
          </a:ln>
        </p:spPr>
        <p:txBody>
          <a:bodyPr lIns="91424" tIns="91424" rIns="91424" bIns="91424" anchor="b">
            <a:noAutofit/>
          </a:bodyPr>
          <a:lstStyle>
            <a:lvl1pPr marL="0" marR="0" indent="0" algn="ctr" defTabSz="914400" rtl="0" latinLnBrk="0">
              <a:lnSpc>
                <a:spcPct val="90000"/>
              </a:lnSpc>
              <a:spcBef>
                <a:spcPts val="0"/>
              </a:spcBef>
              <a:spcAft>
                <a:spcPts val="0"/>
              </a:spcAft>
              <a:buClrTx/>
              <a:buSzTx/>
              <a:buFontTx/>
              <a:buNone/>
              <a:defRPr sz="60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9pPr>
          </a:lstStyle>
          <a:p>
            <a:pPr algn="l" hangingPunct="1"/>
            <a:r>
              <a:rPr lang="en-US" altLang="ko-KR" sz="2400" b="1" dirty="0" smtClean="0">
                <a:latin typeface="Malgun Gothic" panose="020B0503020000020004" pitchFamily="50" charset="-127"/>
                <a:ea typeface="Malgun Gothic" panose="020B0503020000020004" pitchFamily="50" charset="-127"/>
              </a:rPr>
              <a:t>The start of share a coke</a:t>
            </a:r>
            <a:endParaRPr lang="ko-KR" altLang="en-US" sz="2400" b="1" dirty="0">
              <a:latin typeface="Malgun Gothic" panose="020B0503020000020004" pitchFamily="50" charset="-127"/>
              <a:ea typeface="Malgun Gothic" panose="020B0503020000020004" pitchFamily="50" charset="-127"/>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4" name="Shape 159" descr="Shape 159"/>
          <p:cNvPicPr>
            <a:picLocks noChangeAspect="1"/>
          </p:cNvPicPr>
          <p:nvPr/>
        </p:nvPicPr>
        <p:blipFill>
          <a:blip r:embed="rId1"/>
          <a:stretch>
            <a:fillRect/>
          </a:stretch>
        </p:blipFill>
        <p:spPr>
          <a:xfrm>
            <a:off x="10988812" y="6372666"/>
            <a:ext cx="1189121" cy="393897"/>
          </a:xfrm>
          <a:prstGeom prst="rect">
            <a:avLst/>
          </a:prstGeom>
          <a:ln w="12700">
            <a:miter lim="400000"/>
            <a:headEnd/>
            <a:tailEnd/>
          </a:ln>
        </p:spPr>
      </p:pic>
      <p:sp>
        <p:nvSpPr>
          <p:cNvPr id="175" name="Shape 160"/>
          <p:cNvSpPr/>
          <p:nvPr/>
        </p:nvSpPr>
        <p:spPr>
          <a:xfrm>
            <a:off x="0" y="-1"/>
            <a:ext cx="12192000" cy="1012801"/>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76" name="Shape 161"/>
          <p:cNvSpPr/>
          <p:nvPr/>
        </p:nvSpPr>
        <p:spPr>
          <a:xfrm>
            <a:off x="-3213" y="6182752"/>
            <a:ext cx="12192001" cy="133642"/>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77" name="Shape 162"/>
          <p:cNvSpPr txBox="1"/>
          <p:nvPr/>
        </p:nvSpPr>
        <p:spPr>
          <a:xfrm>
            <a:off x="1273125" y="183233"/>
            <a:ext cx="7888970" cy="646288"/>
          </a:xfrm>
          <a:prstGeom prst="rect">
            <a:avLst/>
          </a:prstGeom>
          <a:ln w="12700">
            <a:miter lim="400000"/>
          </a:ln>
        </p:spPr>
        <p:txBody>
          <a:bodyPr wrap="square" lIns="45699" tIns="45699" rIns="45699" bIns="45699">
            <a:spAutoFit/>
          </a:bodyPr>
          <a:lstStyle>
            <a:lvl1pPr>
              <a:defRPr sz="3600" b="1">
                <a:solidFill>
                  <a:srgbClr val="FFFFFF"/>
                </a:solidFill>
                <a:latin typeface="Marker Felt"/>
                <a:ea typeface="Marker Felt"/>
                <a:cs typeface="Marker Felt"/>
                <a:sym typeface="Marker Felt"/>
              </a:defRPr>
            </a:lvl1pPr>
          </a:lstStyle>
          <a:p>
            <a:pPr lvl="0" latinLnBrk="1" hangingPunct="1"/>
            <a:r>
              <a:rPr lang="en-US" altLang="ko-KR" dirty="0"/>
              <a:t>Australia’s success &amp; failure</a:t>
            </a:r>
            <a:endParaRPr lang="en-US" altLang="ko-KR" kern="1200" dirty="0">
              <a:ln>
                <a:solidFill>
                  <a:srgbClr val="5B9BD5">
                    <a:shade val="50000"/>
                    <a:alpha val="0"/>
                  </a:srgbClr>
                </a:solidFill>
              </a:ln>
              <a:solidFill>
                <a:prstClr val="white">
                  <a:lumMod val="95000"/>
                </a:prstClr>
              </a:solidFill>
              <a:latin typeface="Bebas Neue" panose="020B0606020202050201" pitchFamily="34" charset="0"/>
            </a:endParaRPr>
          </a:p>
        </p:txBody>
      </p:sp>
      <p:grpSp>
        <p:nvGrpSpPr>
          <p:cNvPr id="184" name="Shape 163"/>
          <p:cNvGrpSpPr/>
          <p:nvPr/>
        </p:nvGrpSpPr>
        <p:grpSpPr>
          <a:xfrm>
            <a:off x="9162096" y="1154805"/>
            <a:ext cx="2697397" cy="658505"/>
            <a:chOff x="0" y="0"/>
            <a:chExt cx="2697396" cy="658504"/>
          </a:xfrm>
        </p:grpSpPr>
        <p:pic>
          <p:nvPicPr>
            <p:cNvPr id="178" name="Shape 164" descr="Shape 164"/>
            <p:cNvPicPr>
              <a:picLocks noChangeAspect="1"/>
            </p:cNvPicPr>
            <p:nvPr/>
          </p:nvPicPr>
          <p:blipFill>
            <a:blip r:embed="rId2"/>
            <a:stretch>
              <a:fillRect/>
            </a:stretch>
          </p:blipFill>
          <p:spPr>
            <a:xfrm>
              <a:off x="-1" y="-1"/>
              <a:ext cx="652437" cy="652437"/>
            </a:xfrm>
            <a:prstGeom prst="rect">
              <a:avLst/>
            </a:prstGeom>
            <a:ln w="12700" cap="flat">
              <a:noFill/>
              <a:miter lim="400000"/>
              <a:headEnd/>
              <a:tailEnd/>
            </a:ln>
            <a:effectLst/>
          </p:spPr>
        </p:pic>
        <p:pic>
          <p:nvPicPr>
            <p:cNvPr id="179" name="Shape 165" descr="Shape 165"/>
            <p:cNvPicPr>
              <a:picLocks noChangeAspect="1"/>
            </p:cNvPicPr>
            <p:nvPr/>
          </p:nvPicPr>
          <p:blipFill>
            <a:blip r:embed="rId3"/>
            <a:stretch>
              <a:fillRect/>
            </a:stretch>
          </p:blipFill>
          <p:spPr>
            <a:xfrm>
              <a:off x="2044961" y="3"/>
              <a:ext cx="652436" cy="652437"/>
            </a:xfrm>
            <a:prstGeom prst="rect">
              <a:avLst/>
            </a:prstGeom>
            <a:ln w="12700" cap="flat">
              <a:noFill/>
              <a:miter lim="400000"/>
              <a:headEnd/>
              <a:tailEnd/>
            </a:ln>
            <a:effectLst/>
          </p:spPr>
        </p:pic>
        <p:pic>
          <p:nvPicPr>
            <p:cNvPr id="180" name="Shape 166" descr="Shape 166"/>
            <p:cNvPicPr>
              <a:picLocks noChangeAspect="1"/>
            </p:cNvPicPr>
            <p:nvPr/>
          </p:nvPicPr>
          <p:blipFill>
            <a:blip r:embed="rId3"/>
            <a:stretch>
              <a:fillRect/>
            </a:stretch>
          </p:blipFill>
          <p:spPr>
            <a:xfrm>
              <a:off x="1638100" y="2"/>
              <a:ext cx="652437" cy="652437"/>
            </a:xfrm>
            <a:prstGeom prst="rect">
              <a:avLst/>
            </a:prstGeom>
            <a:ln w="12700" cap="flat">
              <a:noFill/>
              <a:miter lim="400000"/>
              <a:headEnd/>
              <a:tailEnd/>
            </a:ln>
            <a:effectLst/>
          </p:spPr>
        </p:pic>
        <p:pic>
          <p:nvPicPr>
            <p:cNvPr id="181" name="Shape 167" descr="Shape 167"/>
            <p:cNvPicPr>
              <a:picLocks noChangeAspect="1"/>
            </p:cNvPicPr>
            <p:nvPr/>
          </p:nvPicPr>
          <p:blipFill>
            <a:blip r:embed="rId3"/>
            <a:stretch>
              <a:fillRect/>
            </a:stretch>
          </p:blipFill>
          <p:spPr>
            <a:xfrm>
              <a:off x="1231241" y="6068"/>
              <a:ext cx="652436" cy="652437"/>
            </a:xfrm>
            <a:prstGeom prst="rect">
              <a:avLst/>
            </a:prstGeom>
            <a:ln w="12700" cap="flat">
              <a:noFill/>
              <a:miter lim="400000"/>
              <a:headEnd/>
              <a:tailEnd/>
            </a:ln>
            <a:effectLst/>
          </p:spPr>
        </p:pic>
        <p:pic>
          <p:nvPicPr>
            <p:cNvPr id="182" name="Shape 168" descr="Shape 168"/>
            <p:cNvPicPr>
              <a:picLocks noChangeAspect="1"/>
            </p:cNvPicPr>
            <p:nvPr/>
          </p:nvPicPr>
          <p:blipFill>
            <a:blip r:embed="rId3"/>
            <a:stretch>
              <a:fillRect/>
            </a:stretch>
          </p:blipFill>
          <p:spPr>
            <a:xfrm>
              <a:off x="824380" y="1"/>
              <a:ext cx="652437" cy="652437"/>
            </a:xfrm>
            <a:prstGeom prst="rect">
              <a:avLst/>
            </a:prstGeom>
            <a:ln w="12700" cap="flat">
              <a:noFill/>
              <a:miter lim="400000"/>
              <a:headEnd/>
              <a:tailEnd/>
            </a:ln>
            <a:effectLst/>
          </p:spPr>
        </p:pic>
        <p:pic>
          <p:nvPicPr>
            <p:cNvPr id="183" name="Shape 169" descr="Shape 169"/>
            <p:cNvPicPr>
              <a:picLocks noChangeAspect="1"/>
            </p:cNvPicPr>
            <p:nvPr/>
          </p:nvPicPr>
          <p:blipFill>
            <a:blip r:embed="rId3"/>
            <a:stretch>
              <a:fillRect/>
            </a:stretch>
          </p:blipFill>
          <p:spPr>
            <a:xfrm>
              <a:off x="406860" y="0"/>
              <a:ext cx="652436" cy="652437"/>
            </a:xfrm>
            <a:prstGeom prst="rect">
              <a:avLst/>
            </a:prstGeom>
            <a:ln w="12700" cap="flat">
              <a:noFill/>
              <a:miter lim="400000"/>
              <a:headEnd/>
              <a:tailEnd/>
            </a:ln>
            <a:effectLst/>
          </p:spPr>
        </p:pic>
      </p:grpSp>
      <p:pic>
        <p:nvPicPr>
          <p:cNvPr id="185" name="Shape 170" descr="Shape 170"/>
          <p:cNvPicPr>
            <a:picLocks noChangeAspect="1"/>
          </p:cNvPicPr>
          <p:nvPr/>
        </p:nvPicPr>
        <p:blipFill>
          <a:blip r:embed="rId4"/>
          <a:stretch>
            <a:fillRect/>
          </a:stretch>
        </p:blipFill>
        <p:spPr>
          <a:xfrm>
            <a:off x="0" y="14068"/>
            <a:ext cx="1392703" cy="2191126"/>
          </a:xfrm>
          <a:prstGeom prst="rect">
            <a:avLst/>
          </a:prstGeom>
          <a:ln w="12700">
            <a:miter lim="400000"/>
            <a:headEnd/>
            <a:tailEnd/>
          </a:ln>
        </p:spPr>
      </p:pic>
      <p:sp>
        <p:nvSpPr>
          <p:cNvPr id="186" name="Shape 175"/>
          <p:cNvSpPr txBox="1"/>
          <p:nvPr/>
        </p:nvSpPr>
        <p:spPr>
          <a:xfrm>
            <a:off x="393895" y="401745"/>
            <a:ext cx="618980" cy="662901"/>
          </a:xfrm>
          <a:prstGeom prst="rect">
            <a:avLst/>
          </a:prstGeom>
          <a:ln w="12700">
            <a:miter lim="400000"/>
          </a:ln>
        </p:spPr>
        <p:txBody>
          <a:bodyPr lIns="45699" tIns="45699" rIns="45699" bIns="45699">
            <a:spAutoFit/>
          </a:bodyPr>
          <a:lstStyle>
            <a:lvl1pPr algn="ctr">
              <a:defRPr sz="4000" b="1">
                <a:solidFill>
                  <a:srgbClr val="C00000"/>
                </a:solidFill>
                <a:latin typeface="Marker Felt"/>
                <a:ea typeface="Marker Felt"/>
                <a:cs typeface="Marker Felt"/>
                <a:sym typeface="Marker Felt"/>
              </a:defRPr>
            </a:lvl1pPr>
          </a:lstStyle>
          <a:p>
            <a:r>
              <a:t>4</a:t>
            </a:r>
          </a:p>
        </p:txBody>
      </p:sp>
      <p:pic>
        <p:nvPicPr>
          <p:cNvPr id="187" name="Shape 176" descr="Shape 176"/>
          <p:cNvPicPr>
            <a:picLocks noChangeAspect="1"/>
          </p:cNvPicPr>
          <p:nvPr/>
        </p:nvPicPr>
        <p:blipFill>
          <a:blip r:embed="rId2"/>
          <a:stretch>
            <a:fillRect/>
          </a:stretch>
        </p:blipFill>
        <p:spPr>
          <a:xfrm>
            <a:off x="9568948" y="1154805"/>
            <a:ext cx="652436" cy="652436"/>
          </a:xfrm>
          <a:prstGeom prst="rect">
            <a:avLst/>
          </a:prstGeom>
          <a:ln w="12700">
            <a:miter lim="400000"/>
            <a:headEnd/>
            <a:tailEnd/>
          </a:ln>
        </p:spPr>
      </p:pic>
      <p:pic>
        <p:nvPicPr>
          <p:cNvPr id="188" name="Shape 177" descr="Shape 177"/>
          <p:cNvPicPr>
            <a:picLocks noChangeAspect="1"/>
          </p:cNvPicPr>
          <p:nvPr/>
        </p:nvPicPr>
        <p:blipFill>
          <a:blip r:embed="rId2"/>
          <a:stretch>
            <a:fillRect/>
          </a:stretch>
        </p:blipFill>
        <p:spPr>
          <a:xfrm>
            <a:off x="9999427" y="1151576"/>
            <a:ext cx="652436" cy="652436"/>
          </a:xfrm>
          <a:prstGeom prst="rect">
            <a:avLst/>
          </a:prstGeom>
          <a:ln w="12700">
            <a:miter lim="400000"/>
            <a:headEnd/>
            <a:tailEnd/>
          </a:ln>
        </p:spPr>
      </p:pic>
      <p:pic>
        <p:nvPicPr>
          <p:cNvPr id="189" name="Shape 178" descr="Shape 178"/>
          <p:cNvPicPr>
            <a:picLocks noChangeAspect="1"/>
          </p:cNvPicPr>
          <p:nvPr/>
        </p:nvPicPr>
        <p:blipFill>
          <a:blip r:embed="rId2"/>
          <a:stretch>
            <a:fillRect/>
          </a:stretch>
        </p:blipFill>
        <p:spPr>
          <a:xfrm>
            <a:off x="10392790" y="1158039"/>
            <a:ext cx="652436" cy="652435"/>
          </a:xfrm>
          <a:prstGeom prst="rect">
            <a:avLst/>
          </a:prstGeom>
          <a:ln w="12700">
            <a:miter lim="400000"/>
            <a:headEnd/>
            <a:tailEnd/>
          </a:ln>
        </p:spPr>
      </p:pic>
      <p:pic>
        <p:nvPicPr>
          <p:cNvPr id="2" name="그림 1"/>
          <p:cNvPicPr>
            <a:picLocks noChangeAspect="1"/>
          </p:cNvPicPr>
          <p:nvPr/>
        </p:nvPicPr>
        <p:blipFill>
          <a:blip r:embed="rId5"/>
          <a:stretch>
            <a:fillRect/>
          </a:stretch>
        </p:blipFill>
        <p:spPr>
          <a:xfrm>
            <a:off x="11611480" y="1144290"/>
            <a:ext cx="652329" cy="652329"/>
          </a:xfrm>
          <a:prstGeom prst="rect">
            <a:avLst/>
          </a:prstGeom>
        </p:spPr>
      </p:pic>
      <p:sp>
        <p:nvSpPr>
          <p:cNvPr id="19" name="內容版面配置區 2"/>
          <p:cNvSpPr txBox="1"/>
          <p:nvPr/>
        </p:nvSpPr>
        <p:spPr>
          <a:xfrm>
            <a:off x="393895" y="1756816"/>
            <a:ext cx="10515600" cy="4351338"/>
          </a:xfrm>
          <a:prstGeom prst="rect">
            <a:avLst/>
          </a:prstGeom>
          <a:ln w="12700">
            <a:miter lim="400000"/>
          </a:ln>
        </p:spPr>
        <p:txBody>
          <a:bodyPr lIns="91424" tIns="91424" rIns="91424" bIns="91424">
            <a:normAutofit/>
          </a:bodyPr>
          <a:lstStyle>
            <a:lvl1pPr marL="406400" marR="0" indent="-355600" algn="ctr" defTabSz="914400" rtl="0" latinLnBrk="0">
              <a:lnSpc>
                <a:spcPct val="90000"/>
              </a:lnSpc>
              <a:spcBef>
                <a:spcPts val="1000"/>
              </a:spcBef>
              <a:spcAft>
                <a:spcPts val="0"/>
              </a:spcAft>
              <a:buClrTx/>
              <a:buSzTx/>
              <a:buFontTx/>
              <a:buNone/>
              <a:defRPr sz="2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1pPr>
            <a:lvl2pPr marL="406400" marR="0" indent="127000" algn="ctr" defTabSz="914400" rtl="0" latinLnBrk="0">
              <a:lnSpc>
                <a:spcPct val="90000"/>
              </a:lnSpc>
              <a:spcBef>
                <a:spcPts val="1000"/>
              </a:spcBef>
              <a:spcAft>
                <a:spcPts val="0"/>
              </a:spcAft>
              <a:buClrTx/>
              <a:buSzTx/>
              <a:buFontTx/>
              <a:buNone/>
              <a:defRPr sz="2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2pPr>
            <a:lvl3pPr marL="406400" marR="0" indent="609600" algn="ctr" defTabSz="914400" rtl="0" latinLnBrk="0">
              <a:lnSpc>
                <a:spcPct val="90000"/>
              </a:lnSpc>
              <a:spcBef>
                <a:spcPts val="1000"/>
              </a:spcBef>
              <a:spcAft>
                <a:spcPts val="0"/>
              </a:spcAft>
              <a:buClrTx/>
              <a:buSzTx/>
              <a:buFontTx/>
              <a:buNone/>
              <a:defRPr sz="2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3pPr>
            <a:lvl4pPr marL="406400" marR="0" indent="1079500" algn="ctr" defTabSz="914400" rtl="0" latinLnBrk="0">
              <a:lnSpc>
                <a:spcPct val="90000"/>
              </a:lnSpc>
              <a:spcBef>
                <a:spcPts val="1000"/>
              </a:spcBef>
              <a:spcAft>
                <a:spcPts val="0"/>
              </a:spcAft>
              <a:buClrTx/>
              <a:buSzTx/>
              <a:buFontTx/>
              <a:buNone/>
              <a:defRPr sz="2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4pPr>
            <a:lvl5pPr marL="406400" marR="0" indent="1536700" algn="ctr" defTabSz="914400" rtl="0" latinLnBrk="0">
              <a:lnSpc>
                <a:spcPct val="90000"/>
              </a:lnSpc>
              <a:spcBef>
                <a:spcPts val="1000"/>
              </a:spcBef>
              <a:spcAft>
                <a:spcPts val="0"/>
              </a:spcAft>
              <a:buClrTx/>
              <a:buSzTx/>
              <a:buFontTx/>
              <a:buNone/>
              <a:defRPr sz="2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5pPr>
            <a:lvl6pPr marL="2933700" marR="0" indent="-533400" algn="l" defTabSz="914400" rtl="0" latinLnBrk="0">
              <a:lnSpc>
                <a:spcPct val="90000"/>
              </a:lnSpc>
              <a:spcBef>
                <a:spcPts val="1000"/>
              </a:spcBef>
              <a:spcAft>
                <a:spcPts val="0"/>
              </a:spcAft>
              <a:buClr>
                <a:srgbClr val="000000"/>
              </a:buClr>
              <a:buSzPts val="28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6pPr>
            <a:lvl7pPr marL="3390900" marR="0" indent="-533400" algn="l" defTabSz="914400" rtl="0" latinLnBrk="0">
              <a:lnSpc>
                <a:spcPct val="90000"/>
              </a:lnSpc>
              <a:spcBef>
                <a:spcPts val="1000"/>
              </a:spcBef>
              <a:spcAft>
                <a:spcPts val="0"/>
              </a:spcAft>
              <a:buClr>
                <a:srgbClr val="000000"/>
              </a:buClr>
              <a:buSzPts val="28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7pPr>
            <a:lvl8pPr marL="3848100" marR="0" indent="-533400" algn="l" defTabSz="914400" rtl="0" latinLnBrk="0">
              <a:lnSpc>
                <a:spcPct val="90000"/>
              </a:lnSpc>
              <a:spcBef>
                <a:spcPts val="1000"/>
              </a:spcBef>
              <a:spcAft>
                <a:spcPts val="0"/>
              </a:spcAft>
              <a:buClr>
                <a:srgbClr val="000000"/>
              </a:buClr>
              <a:buSzPts val="28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8pPr>
            <a:lvl9pPr marL="4305300" marR="0" indent="-533400" algn="l" defTabSz="914400" rtl="0" latinLnBrk="0">
              <a:lnSpc>
                <a:spcPct val="90000"/>
              </a:lnSpc>
              <a:spcBef>
                <a:spcPts val="1000"/>
              </a:spcBef>
              <a:spcAft>
                <a:spcPts val="0"/>
              </a:spcAft>
              <a:buClr>
                <a:srgbClr val="000000"/>
              </a:buClr>
              <a:buSzPts val="28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9pPr>
          </a:lstStyle>
          <a:p>
            <a:pPr marL="50800" indent="0" algn="l" hangingPunct="1"/>
            <a:r>
              <a:rPr lang="tr-TR" altLang="zh-TW" sz="2800" dirty="0">
                <a:latin typeface="Malgun Gothic" panose="020B0503020000020004" pitchFamily="50" charset="-127"/>
                <a:ea typeface="Malgun Gothic" panose="020B0503020000020004" pitchFamily="50" charset="-127"/>
              </a:rPr>
              <a:t>Kiosks</a:t>
            </a:r>
            <a:r>
              <a:rPr lang="en-US" altLang="zh-TW" sz="2800" dirty="0">
                <a:latin typeface="Malgun Gothic" panose="020B0503020000020004" pitchFamily="50" charset="-127"/>
                <a:ea typeface="Malgun Gothic" panose="020B0503020000020004" pitchFamily="50" charset="-127"/>
              </a:rPr>
              <a:t> to personalize their own Coke can</a:t>
            </a:r>
            <a:endParaRPr lang="en-US" altLang="zh-TW" sz="2800" dirty="0">
              <a:latin typeface="Malgun Gothic" panose="020B0503020000020004" pitchFamily="50" charset="-127"/>
              <a:ea typeface="Malgun Gothic" panose="020B0503020000020004" pitchFamily="50" charset="-127"/>
            </a:endParaRPr>
          </a:p>
          <a:p>
            <a:pPr marL="50800" indent="0" algn="l" hangingPunct="1"/>
            <a:r>
              <a:rPr lang="en-US" altLang="zh-TW" sz="2800" dirty="0">
                <a:latin typeface="Malgun Gothic" panose="020B0503020000020004" pitchFamily="50" charset="-127"/>
                <a:ea typeface="Malgun Gothic" panose="020B0503020000020004" pitchFamily="50" charset="-127"/>
              </a:rPr>
              <a:t>requests to publish more names</a:t>
            </a:r>
            <a:endParaRPr lang="en-US" altLang="zh-TW" sz="2800" dirty="0">
              <a:latin typeface="Malgun Gothic" panose="020B0503020000020004" pitchFamily="50" charset="-127"/>
              <a:ea typeface="Malgun Gothic" panose="020B0503020000020004" pitchFamily="50" charset="-127"/>
            </a:endParaRPr>
          </a:p>
          <a:p>
            <a:pPr marL="50800" indent="0" algn="l" hangingPunct="1"/>
            <a:r>
              <a:rPr lang="tr-TR" altLang="zh-TW" sz="2800" dirty="0">
                <a:latin typeface="Malgun Gothic" panose="020B0503020000020004" pitchFamily="50" charset="-127"/>
                <a:ea typeface="Malgun Gothic" panose="020B0503020000020004" pitchFamily="50" charset="-127"/>
              </a:rPr>
              <a:t>50 new </a:t>
            </a:r>
            <a:r>
              <a:rPr lang="tr-TR" altLang="zh-TW" sz="2800" dirty="0" smtClean="0">
                <a:latin typeface="Malgun Gothic" panose="020B0503020000020004" pitchFamily="50" charset="-127"/>
                <a:ea typeface="Malgun Gothic" panose="020B0503020000020004" pitchFamily="50" charset="-127"/>
              </a:rPr>
              <a:t>names</a:t>
            </a:r>
            <a:endParaRPr lang="en-US" altLang="zh-TW" sz="2800" dirty="0" smtClean="0">
              <a:latin typeface="Malgun Gothic" panose="020B0503020000020004" pitchFamily="50" charset="-127"/>
              <a:ea typeface="Malgun Gothic" panose="020B0503020000020004" pitchFamily="50" charset="-127"/>
            </a:endParaRPr>
          </a:p>
          <a:p>
            <a:pPr marL="50800" indent="0" algn="l" hangingPunct="1"/>
            <a:endParaRPr lang="en-US" altLang="zh-TW" sz="3200" dirty="0" smtClean="0">
              <a:latin typeface="Malgun Gothic" panose="020B0503020000020004" pitchFamily="50" charset="-127"/>
              <a:ea typeface="Malgun Gothic" panose="020B0503020000020004" pitchFamily="50" charset="-127"/>
            </a:endParaRPr>
          </a:p>
        </p:txBody>
      </p:sp>
      <p:pic>
        <p:nvPicPr>
          <p:cNvPr id="20" name="圖片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02074" y="2415321"/>
            <a:ext cx="5557420" cy="3681259"/>
          </a:xfrm>
          <a:prstGeom prst="rect">
            <a:avLst/>
          </a:prstGeom>
        </p:spPr>
      </p:pic>
      <p:sp>
        <p:nvSpPr>
          <p:cNvPr id="21" name="제목 1"/>
          <p:cNvSpPr txBox="1"/>
          <p:nvPr/>
        </p:nvSpPr>
        <p:spPr>
          <a:xfrm>
            <a:off x="393895" y="1081646"/>
            <a:ext cx="8895183" cy="637662"/>
          </a:xfrm>
          <a:prstGeom prst="rect">
            <a:avLst/>
          </a:prstGeom>
          <a:ln w="12700">
            <a:miter lim="400000"/>
          </a:ln>
        </p:spPr>
        <p:txBody>
          <a:bodyPr lIns="91424" tIns="91424" rIns="91424" bIns="91424" anchor="b">
            <a:noAutofit/>
          </a:bodyPr>
          <a:lstStyle>
            <a:lvl1pPr marL="0" marR="0" indent="0" algn="ctr" defTabSz="914400" rtl="0" latinLnBrk="0">
              <a:lnSpc>
                <a:spcPct val="90000"/>
              </a:lnSpc>
              <a:spcBef>
                <a:spcPts val="0"/>
              </a:spcBef>
              <a:spcAft>
                <a:spcPts val="0"/>
              </a:spcAft>
              <a:buClrTx/>
              <a:buSzTx/>
              <a:buFontTx/>
              <a:buNone/>
              <a:defRPr sz="60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9pPr>
          </a:lstStyle>
          <a:p>
            <a:pPr algn="l" hangingPunct="1"/>
            <a:r>
              <a:rPr lang="en-US" altLang="ko-KR" sz="2400" b="1" dirty="0" smtClean="0">
                <a:latin typeface="Malgun Gothic" panose="020B0503020000020004" pitchFamily="50" charset="-127"/>
                <a:ea typeface="Malgun Gothic" panose="020B0503020000020004" pitchFamily="50" charset="-127"/>
              </a:rPr>
              <a:t>The booming of share a coke </a:t>
            </a:r>
            <a:endParaRPr lang="ko-KR" altLang="en-US" sz="2400" b="1" dirty="0">
              <a:latin typeface="Malgun Gothic" panose="020B0503020000020004" pitchFamily="50" charset="-127"/>
              <a:ea typeface="Malgun Gothic" panose="020B0503020000020004" pitchFamily="50" charset="-127"/>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4" name="Shape 159" descr="Shape 159"/>
          <p:cNvPicPr>
            <a:picLocks noChangeAspect="1"/>
          </p:cNvPicPr>
          <p:nvPr/>
        </p:nvPicPr>
        <p:blipFill>
          <a:blip r:embed="rId1"/>
          <a:stretch>
            <a:fillRect/>
          </a:stretch>
        </p:blipFill>
        <p:spPr>
          <a:xfrm>
            <a:off x="10988812" y="6372666"/>
            <a:ext cx="1189121" cy="393897"/>
          </a:xfrm>
          <a:prstGeom prst="rect">
            <a:avLst/>
          </a:prstGeom>
          <a:ln w="12700">
            <a:miter lim="400000"/>
            <a:headEnd/>
            <a:tailEnd/>
          </a:ln>
        </p:spPr>
      </p:pic>
      <p:sp>
        <p:nvSpPr>
          <p:cNvPr id="175" name="Shape 160"/>
          <p:cNvSpPr/>
          <p:nvPr/>
        </p:nvSpPr>
        <p:spPr>
          <a:xfrm>
            <a:off x="0" y="-1"/>
            <a:ext cx="12192000" cy="1012801"/>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76" name="Shape 161"/>
          <p:cNvSpPr/>
          <p:nvPr/>
        </p:nvSpPr>
        <p:spPr>
          <a:xfrm>
            <a:off x="-3213" y="6182752"/>
            <a:ext cx="12192001" cy="133642"/>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77" name="Shape 162"/>
          <p:cNvSpPr txBox="1"/>
          <p:nvPr/>
        </p:nvSpPr>
        <p:spPr>
          <a:xfrm>
            <a:off x="1273125" y="183233"/>
            <a:ext cx="7200315" cy="646288"/>
          </a:xfrm>
          <a:prstGeom prst="rect">
            <a:avLst/>
          </a:prstGeom>
          <a:ln w="12700">
            <a:miter lim="400000"/>
          </a:ln>
        </p:spPr>
        <p:txBody>
          <a:bodyPr wrap="square" lIns="45699" tIns="45699" rIns="45699" bIns="45699">
            <a:spAutoFit/>
          </a:bodyPr>
          <a:lstStyle>
            <a:lvl1pPr>
              <a:defRPr sz="3600" b="1">
                <a:solidFill>
                  <a:srgbClr val="FFFFFF"/>
                </a:solidFill>
                <a:latin typeface="Marker Felt"/>
                <a:ea typeface="Marker Felt"/>
                <a:cs typeface="Marker Felt"/>
                <a:sym typeface="Marker Felt"/>
              </a:defRPr>
            </a:lvl1pPr>
          </a:lstStyle>
          <a:p>
            <a:pPr lvl="0" latinLnBrk="1" hangingPunct="1"/>
            <a:r>
              <a:rPr lang="en-US" altLang="ko-KR" dirty="0"/>
              <a:t>Australia’s success &amp; failure</a:t>
            </a:r>
            <a:endParaRPr lang="en-US" altLang="ko-KR" kern="1200" dirty="0">
              <a:ln>
                <a:solidFill>
                  <a:srgbClr val="5B9BD5">
                    <a:shade val="50000"/>
                    <a:alpha val="0"/>
                  </a:srgbClr>
                </a:solidFill>
              </a:ln>
              <a:solidFill>
                <a:prstClr val="white">
                  <a:lumMod val="95000"/>
                </a:prstClr>
              </a:solidFill>
              <a:latin typeface="Bebas Neue" panose="020B0606020202050201" pitchFamily="34" charset="0"/>
            </a:endParaRPr>
          </a:p>
        </p:txBody>
      </p:sp>
      <p:grpSp>
        <p:nvGrpSpPr>
          <p:cNvPr id="184" name="Shape 163"/>
          <p:cNvGrpSpPr/>
          <p:nvPr/>
        </p:nvGrpSpPr>
        <p:grpSpPr>
          <a:xfrm>
            <a:off x="9162096" y="1154805"/>
            <a:ext cx="2697397" cy="658505"/>
            <a:chOff x="0" y="0"/>
            <a:chExt cx="2697396" cy="658504"/>
          </a:xfrm>
        </p:grpSpPr>
        <p:pic>
          <p:nvPicPr>
            <p:cNvPr id="178" name="Shape 164" descr="Shape 164"/>
            <p:cNvPicPr>
              <a:picLocks noChangeAspect="1"/>
            </p:cNvPicPr>
            <p:nvPr/>
          </p:nvPicPr>
          <p:blipFill>
            <a:blip r:embed="rId2"/>
            <a:stretch>
              <a:fillRect/>
            </a:stretch>
          </p:blipFill>
          <p:spPr>
            <a:xfrm>
              <a:off x="-1" y="-1"/>
              <a:ext cx="652437" cy="652437"/>
            </a:xfrm>
            <a:prstGeom prst="rect">
              <a:avLst/>
            </a:prstGeom>
            <a:ln w="12700" cap="flat">
              <a:noFill/>
              <a:miter lim="400000"/>
              <a:headEnd/>
              <a:tailEnd/>
            </a:ln>
            <a:effectLst/>
          </p:spPr>
        </p:pic>
        <p:pic>
          <p:nvPicPr>
            <p:cNvPr id="179" name="Shape 165" descr="Shape 165"/>
            <p:cNvPicPr>
              <a:picLocks noChangeAspect="1"/>
            </p:cNvPicPr>
            <p:nvPr/>
          </p:nvPicPr>
          <p:blipFill>
            <a:blip r:embed="rId3"/>
            <a:stretch>
              <a:fillRect/>
            </a:stretch>
          </p:blipFill>
          <p:spPr>
            <a:xfrm>
              <a:off x="2044961" y="3"/>
              <a:ext cx="652436" cy="652437"/>
            </a:xfrm>
            <a:prstGeom prst="rect">
              <a:avLst/>
            </a:prstGeom>
            <a:ln w="12700" cap="flat">
              <a:noFill/>
              <a:miter lim="400000"/>
              <a:headEnd/>
              <a:tailEnd/>
            </a:ln>
            <a:effectLst/>
          </p:spPr>
        </p:pic>
        <p:pic>
          <p:nvPicPr>
            <p:cNvPr id="180" name="Shape 166" descr="Shape 166"/>
            <p:cNvPicPr>
              <a:picLocks noChangeAspect="1"/>
            </p:cNvPicPr>
            <p:nvPr/>
          </p:nvPicPr>
          <p:blipFill>
            <a:blip r:embed="rId3"/>
            <a:stretch>
              <a:fillRect/>
            </a:stretch>
          </p:blipFill>
          <p:spPr>
            <a:xfrm>
              <a:off x="1638100" y="2"/>
              <a:ext cx="652437" cy="652437"/>
            </a:xfrm>
            <a:prstGeom prst="rect">
              <a:avLst/>
            </a:prstGeom>
            <a:ln w="12700" cap="flat">
              <a:noFill/>
              <a:miter lim="400000"/>
              <a:headEnd/>
              <a:tailEnd/>
            </a:ln>
            <a:effectLst/>
          </p:spPr>
        </p:pic>
        <p:pic>
          <p:nvPicPr>
            <p:cNvPr id="181" name="Shape 167" descr="Shape 167"/>
            <p:cNvPicPr>
              <a:picLocks noChangeAspect="1"/>
            </p:cNvPicPr>
            <p:nvPr/>
          </p:nvPicPr>
          <p:blipFill>
            <a:blip r:embed="rId3"/>
            <a:stretch>
              <a:fillRect/>
            </a:stretch>
          </p:blipFill>
          <p:spPr>
            <a:xfrm>
              <a:off x="1231241" y="6068"/>
              <a:ext cx="652436" cy="652437"/>
            </a:xfrm>
            <a:prstGeom prst="rect">
              <a:avLst/>
            </a:prstGeom>
            <a:ln w="12700" cap="flat">
              <a:noFill/>
              <a:miter lim="400000"/>
              <a:headEnd/>
              <a:tailEnd/>
            </a:ln>
            <a:effectLst/>
          </p:spPr>
        </p:pic>
        <p:pic>
          <p:nvPicPr>
            <p:cNvPr id="182" name="Shape 168" descr="Shape 168"/>
            <p:cNvPicPr>
              <a:picLocks noChangeAspect="1"/>
            </p:cNvPicPr>
            <p:nvPr/>
          </p:nvPicPr>
          <p:blipFill>
            <a:blip r:embed="rId3"/>
            <a:stretch>
              <a:fillRect/>
            </a:stretch>
          </p:blipFill>
          <p:spPr>
            <a:xfrm>
              <a:off x="824380" y="1"/>
              <a:ext cx="652437" cy="652437"/>
            </a:xfrm>
            <a:prstGeom prst="rect">
              <a:avLst/>
            </a:prstGeom>
            <a:ln w="12700" cap="flat">
              <a:noFill/>
              <a:miter lim="400000"/>
              <a:headEnd/>
              <a:tailEnd/>
            </a:ln>
            <a:effectLst/>
          </p:spPr>
        </p:pic>
        <p:pic>
          <p:nvPicPr>
            <p:cNvPr id="183" name="Shape 169" descr="Shape 169"/>
            <p:cNvPicPr>
              <a:picLocks noChangeAspect="1"/>
            </p:cNvPicPr>
            <p:nvPr/>
          </p:nvPicPr>
          <p:blipFill>
            <a:blip r:embed="rId3"/>
            <a:stretch>
              <a:fillRect/>
            </a:stretch>
          </p:blipFill>
          <p:spPr>
            <a:xfrm>
              <a:off x="406860" y="0"/>
              <a:ext cx="652436" cy="652437"/>
            </a:xfrm>
            <a:prstGeom prst="rect">
              <a:avLst/>
            </a:prstGeom>
            <a:ln w="12700" cap="flat">
              <a:noFill/>
              <a:miter lim="400000"/>
              <a:headEnd/>
              <a:tailEnd/>
            </a:ln>
            <a:effectLst/>
          </p:spPr>
        </p:pic>
      </p:grpSp>
      <p:pic>
        <p:nvPicPr>
          <p:cNvPr id="185" name="Shape 170" descr="Shape 170"/>
          <p:cNvPicPr>
            <a:picLocks noChangeAspect="1"/>
          </p:cNvPicPr>
          <p:nvPr/>
        </p:nvPicPr>
        <p:blipFill>
          <a:blip r:embed="rId4"/>
          <a:stretch>
            <a:fillRect/>
          </a:stretch>
        </p:blipFill>
        <p:spPr>
          <a:xfrm>
            <a:off x="0" y="14068"/>
            <a:ext cx="1392703" cy="2191126"/>
          </a:xfrm>
          <a:prstGeom prst="rect">
            <a:avLst/>
          </a:prstGeom>
          <a:ln w="12700">
            <a:miter lim="400000"/>
            <a:headEnd/>
            <a:tailEnd/>
          </a:ln>
        </p:spPr>
      </p:pic>
      <p:sp>
        <p:nvSpPr>
          <p:cNvPr id="186" name="Shape 175"/>
          <p:cNvSpPr txBox="1"/>
          <p:nvPr/>
        </p:nvSpPr>
        <p:spPr>
          <a:xfrm>
            <a:off x="393895" y="401745"/>
            <a:ext cx="618980" cy="662901"/>
          </a:xfrm>
          <a:prstGeom prst="rect">
            <a:avLst/>
          </a:prstGeom>
          <a:ln w="12700">
            <a:miter lim="400000"/>
          </a:ln>
        </p:spPr>
        <p:txBody>
          <a:bodyPr lIns="45699" tIns="45699" rIns="45699" bIns="45699">
            <a:spAutoFit/>
          </a:bodyPr>
          <a:lstStyle>
            <a:lvl1pPr algn="ctr">
              <a:defRPr sz="4000" b="1">
                <a:solidFill>
                  <a:srgbClr val="C00000"/>
                </a:solidFill>
                <a:latin typeface="Marker Felt"/>
                <a:ea typeface="Marker Felt"/>
                <a:cs typeface="Marker Felt"/>
                <a:sym typeface="Marker Felt"/>
              </a:defRPr>
            </a:lvl1pPr>
          </a:lstStyle>
          <a:p>
            <a:r>
              <a:t>4</a:t>
            </a:r>
          </a:p>
        </p:txBody>
      </p:sp>
      <p:pic>
        <p:nvPicPr>
          <p:cNvPr id="187" name="Shape 176" descr="Shape 176"/>
          <p:cNvPicPr>
            <a:picLocks noChangeAspect="1"/>
          </p:cNvPicPr>
          <p:nvPr/>
        </p:nvPicPr>
        <p:blipFill>
          <a:blip r:embed="rId2"/>
          <a:stretch>
            <a:fillRect/>
          </a:stretch>
        </p:blipFill>
        <p:spPr>
          <a:xfrm>
            <a:off x="9568948" y="1154805"/>
            <a:ext cx="652436" cy="652436"/>
          </a:xfrm>
          <a:prstGeom prst="rect">
            <a:avLst/>
          </a:prstGeom>
          <a:ln w="12700">
            <a:miter lim="400000"/>
            <a:headEnd/>
            <a:tailEnd/>
          </a:ln>
        </p:spPr>
      </p:pic>
      <p:pic>
        <p:nvPicPr>
          <p:cNvPr id="188" name="Shape 177" descr="Shape 177"/>
          <p:cNvPicPr>
            <a:picLocks noChangeAspect="1"/>
          </p:cNvPicPr>
          <p:nvPr/>
        </p:nvPicPr>
        <p:blipFill>
          <a:blip r:embed="rId2"/>
          <a:stretch>
            <a:fillRect/>
          </a:stretch>
        </p:blipFill>
        <p:spPr>
          <a:xfrm>
            <a:off x="9999427" y="1151576"/>
            <a:ext cx="652436" cy="652436"/>
          </a:xfrm>
          <a:prstGeom prst="rect">
            <a:avLst/>
          </a:prstGeom>
          <a:ln w="12700">
            <a:miter lim="400000"/>
            <a:headEnd/>
            <a:tailEnd/>
          </a:ln>
        </p:spPr>
      </p:pic>
      <p:pic>
        <p:nvPicPr>
          <p:cNvPr id="189" name="Shape 178" descr="Shape 178"/>
          <p:cNvPicPr>
            <a:picLocks noChangeAspect="1"/>
          </p:cNvPicPr>
          <p:nvPr/>
        </p:nvPicPr>
        <p:blipFill>
          <a:blip r:embed="rId2"/>
          <a:stretch>
            <a:fillRect/>
          </a:stretch>
        </p:blipFill>
        <p:spPr>
          <a:xfrm>
            <a:off x="10392790" y="1158039"/>
            <a:ext cx="652436" cy="652435"/>
          </a:xfrm>
          <a:prstGeom prst="rect">
            <a:avLst/>
          </a:prstGeom>
          <a:ln w="12700">
            <a:miter lim="400000"/>
            <a:headEnd/>
            <a:tailEnd/>
          </a:ln>
        </p:spPr>
      </p:pic>
      <p:pic>
        <p:nvPicPr>
          <p:cNvPr id="2" name="그림 1"/>
          <p:cNvPicPr>
            <a:picLocks noChangeAspect="1"/>
          </p:cNvPicPr>
          <p:nvPr/>
        </p:nvPicPr>
        <p:blipFill>
          <a:blip r:embed="rId5"/>
          <a:stretch>
            <a:fillRect/>
          </a:stretch>
        </p:blipFill>
        <p:spPr>
          <a:xfrm>
            <a:off x="11611480" y="1144290"/>
            <a:ext cx="652329" cy="652329"/>
          </a:xfrm>
          <a:prstGeom prst="rect">
            <a:avLst/>
          </a:prstGeom>
        </p:spPr>
      </p:pic>
      <p:sp>
        <p:nvSpPr>
          <p:cNvPr id="19" name="內容版面配置區 2"/>
          <p:cNvSpPr txBox="1"/>
          <p:nvPr/>
        </p:nvSpPr>
        <p:spPr>
          <a:xfrm>
            <a:off x="393895" y="1715480"/>
            <a:ext cx="10515600" cy="4351338"/>
          </a:xfrm>
          <a:prstGeom prst="rect">
            <a:avLst/>
          </a:prstGeom>
          <a:ln w="12700">
            <a:miter lim="400000"/>
          </a:ln>
        </p:spPr>
        <p:txBody>
          <a:bodyPr lIns="91424" tIns="91424" rIns="91424" bIns="91424">
            <a:noAutofit/>
          </a:bodyPr>
          <a:lstStyle>
            <a:lvl1pPr marL="406400" marR="0" indent="-355600" algn="ctr" defTabSz="914400" rtl="0" latinLnBrk="0">
              <a:lnSpc>
                <a:spcPct val="90000"/>
              </a:lnSpc>
              <a:spcBef>
                <a:spcPts val="1000"/>
              </a:spcBef>
              <a:spcAft>
                <a:spcPts val="0"/>
              </a:spcAft>
              <a:buClrTx/>
              <a:buSzTx/>
              <a:buFontTx/>
              <a:buNone/>
              <a:defRPr sz="2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1pPr>
            <a:lvl2pPr marL="406400" marR="0" indent="127000" algn="ctr" defTabSz="914400" rtl="0" latinLnBrk="0">
              <a:lnSpc>
                <a:spcPct val="90000"/>
              </a:lnSpc>
              <a:spcBef>
                <a:spcPts val="1000"/>
              </a:spcBef>
              <a:spcAft>
                <a:spcPts val="0"/>
              </a:spcAft>
              <a:buClrTx/>
              <a:buSzTx/>
              <a:buFontTx/>
              <a:buNone/>
              <a:defRPr sz="2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2pPr>
            <a:lvl3pPr marL="406400" marR="0" indent="609600" algn="ctr" defTabSz="914400" rtl="0" latinLnBrk="0">
              <a:lnSpc>
                <a:spcPct val="90000"/>
              </a:lnSpc>
              <a:spcBef>
                <a:spcPts val="1000"/>
              </a:spcBef>
              <a:spcAft>
                <a:spcPts val="0"/>
              </a:spcAft>
              <a:buClrTx/>
              <a:buSzTx/>
              <a:buFontTx/>
              <a:buNone/>
              <a:defRPr sz="2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3pPr>
            <a:lvl4pPr marL="406400" marR="0" indent="1079500" algn="ctr" defTabSz="914400" rtl="0" latinLnBrk="0">
              <a:lnSpc>
                <a:spcPct val="90000"/>
              </a:lnSpc>
              <a:spcBef>
                <a:spcPts val="1000"/>
              </a:spcBef>
              <a:spcAft>
                <a:spcPts val="0"/>
              </a:spcAft>
              <a:buClrTx/>
              <a:buSzTx/>
              <a:buFontTx/>
              <a:buNone/>
              <a:defRPr sz="2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4pPr>
            <a:lvl5pPr marL="406400" marR="0" indent="1536700" algn="ctr" defTabSz="914400" rtl="0" latinLnBrk="0">
              <a:lnSpc>
                <a:spcPct val="90000"/>
              </a:lnSpc>
              <a:spcBef>
                <a:spcPts val="1000"/>
              </a:spcBef>
              <a:spcAft>
                <a:spcPts val="0"/>
              </a:spcAft>
              <a:buClrTx/>
              <a:buSzTx/>
              <a:buFontTx/>
              <a:buNone/>
              <a:defRPr sz="2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5pPr>
            <a:lvl6pPr marL="2933700" marR="0" indent="-533400" algn="l" defTabSz="914400" rtl="0" latinLnBrk="0">
              <a:lnSpc>
                <a:spcPct val="90000"/>
              </a:lnSpc>
              <a:spcBef>
                <a:spcPts val="1000"/>
              </a:spcBef>
              <a:spcAft>
                <a:spcPts val="0"/>
              </a:spcAft>
              <a:buClr>
                <a:srgbClr val="000000"/>
              </a:buClr>
              <a:buSzPts val="28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6pPr>
            <a:lvl7pPr marL="3390900" marR="0" indent="-533400" algn="l" defTabSz="914400" rtl="0" latinLnBrk="0">
              <a:lnSpc>
                <a:spcPct val="90000"/>
              </a:lnSpc>
              <a:spcBef>
                <a:spcPts val="1000"/>
              </a:spcBef>
              <a:spcAft>
                <a:spcPts val="0"/>
              </a:spcAft>
              <a:buClr>
                <a:srgbClr val="000000"/>
              </a:buClr>
              <a:buSzPts val="28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7pPr>
            <a:lvl8pPr marL="3848100" marR="0" indent="-533400" algn="l" defTabSz="914400" rtl="0" latinLnBrk="0">
              <a:lnSpc>
                <a:spcPct val="90000"/>
              </a:lnSpc>
              <a:spcBef>
                <a:spcPts val="1000"/>
              </a:spcBef>
              <a:spcAft>
                <a:spcPts val="0"/>
              </a:spcAft>
              <a:buClr>
                <a:srgbClr val="000000"/>
              </a:buClr>
              <a:buSzPts val="28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8pPr>
            <a:lvl9pPr marL="4305300" marR="0" indent="-533400" algn="l" defTabSz="914400" rtl="0" latinLnBrk="0">
              <a:lnSpc>
                <a:spcPct val="90000"/>
              </a:lnSpc>
              <a:spcBef>
                <a:spcPts val="1000"/>
              </a:spcBef>
              <a:spcAft>
                <a:spcPts val="0"/>
              </a:spcAft>
              <a:buClr>
                <a:srgbClr val="000000"/>
              </a:buClr>
              <a:buSzPts val="28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9pPr>
          </a:lstStyle>
          <a:p>
            <a:pPr marL="50800" indent="0" algn="l" hangingPunct="1"/>
            <a:r>
              <a:rPr lang="en-US" altLang="zh-TW" sz="2800" dirty="0">
                <a:latin typeface="Malgun Gothic" panose="020B0503020000020004" pitchFamily="50" charset="-127"/>
                <a:ea typeface="Malgun Gothic" panose="020B0503020000020004" pitchFamily="50" charset="-127"/>
              </a:rPr>
              <a:t>7% increase in young adult consumption</a:t>
            </a:r>
            <a:endParaRPr lang="en-US" altLang="zh-TW" sz="2800" dirty="0">
              <a:latin typeface="Malgun Gothic" panose="020B0503020000020004" pitchFamily="50" charset="-127"/>
              <a:ea typeface="Malgun Gothic" panose="020B0503020000020004" pitchFamily="50" charset="-127"/>
            </a:endParaRPr>
          </a:p>
          <a:p>
            <a:pPr marL="50800" indent="0" algn="l" hangingPunct="1"/>
            <a:r>
              <a:rPr lang="en-US" altLang="zh-TW" sz="2800" dirty="0">
                <a:latin typeface="Malgun Gothic" panose="020B0503020000020004" pitchFamily="50" charset="-127"/>
                <a:ea typeface="Malgun Gothic" panose="020B0503020000020004" pitchFamily="50" charset="-127"/>
              </a:rPr>
              <a:t>5% more people drinking coke</a:t>
            </a:r>
            <a:endParaRPr lang="en-US" altLang="zh-TW" sz="2800" dirty="0">
              <a:latin typeface="Malgun Gothic" panose="020B0503020000020004" pitchFamily="50" charset="-127"/>
              <a:ea typeface="Malgun Gothic" panose="020B0503020000020004" pitchFamily="50" charset="-127"/>
            </a:endParaRPr>
          </a:p>
          <a:p>
            <a:pPr marL="50800" indent="0" algn="l" hangingPunct="1"/>
            <a:r>
              <a:rPr lang="en-US" altLang="zh-TW" sz="2800" dirty="0">
                <a:latin typeface="Malgun Gothic" panose="020B0503020000020004" pitchFamily="50" charset="-127"/>
                <a:ea typeface="Malgun Gothic" panose="020B0503020000020004" pitchFamily="50" charset="-127"/>
              </a:rPr>
              <a:t>870% increase in Facebook traffic</a:t>
            </a:r>
            <a:endParaRPr lang="en-US" altLang="zh-TW" sz="2800" dirty="0">
              <a:latin typeface="Malgun Gothic" panose="020B0503020000020004" pitchFamily="50" charset="-127"/>
              <a:ea typeface="Malgun Gothic" panose="020B0503020000020004" pitchFamily="50" charset="-127"/>
            </a:endParaRPr>
          </a:p>
          <a:p>
            <a:pPr marL="50800" indent="0" algn="l" hangingPunct="1"/>
            <a:r>
              <a:rPr lang="en-US" altLang="zh-TW" sz="2800" dirty="0">
                <a:latin typeface="Malgun Gothic" panose="020B0503020000020004" pitchFamily="50" charset="-127"/>
                <a:ea typeface="Malgun Gothic" panose="020B0503020000020004" pitchFamily="50" charset="-127"/>
              </a:rPr>
              <a:t>12,020,000 earned media impressions</a:t>
            </a:r>
            <a:endParaRPr lang="en-US" altLang="zh-TW" sz="2800" dirty="0">
              <a:latin typeface="Malgun Gothic" panose="020B0503020000020004" pitchFamily="50" charset="-127"/>
              <a:ea typeface="Malgun Gothic" panose="020B0503020000020004" pitchFamily="50" charset="-127"/>
            </a:endParaRPr>
          </a:p>
          <a:p>
            <a:pPr marL="50800" indent="0" algn="l" hangingPunct="1"/>
            <a:r>
              <a:rPr lang="en-US" altLang="zh-TW" sz="2800" dirty="0">
                <a:latin typeface="Malgun Gothic" panose="020B0503020000020004" pitchFamily="50" charset="-127"/>
                <a:ea typeface="Malgun Gothic" panose="020B0503020000020004" pitchFamily="50" charset="-127"/>
              </a:rPr>
              <a:t>76k virtual coke cans shared</a:t>
            </a:r>
            <a:endParaRPr lang="en-US" altLang="zh-TW" sz="2800" dirty="0">
              <a:latin typeface="Malgun Gothic" panose="020B0503020000020004" pitchFamily="50" charset="-127"/>
              <a:ea typeface="Malgun Gothic" panose="020B0503020000020004" pitchFamily="50" charset="-127"/>
            </a:endParaRPr>
          </a:p>
          <a:p>
            <a:pPr marL="50800" indent="0" algn="l" hangingPunct="1"/>
            <a:r>
              <a:rPr lang="en-US" altLang="zh-TW" sz="2800" dirty="0">
                <a:latin typeface="Malgun Gothic" panose="020B0503020000020004" pitchFamily="50" charset="-127"/>
                <a:ea typeface="Malgun Gothic" panose="020B0503020000020004" pitchFamily="50" charset="-127"/>
              </a:rPr>
              <a:t>378k extra coke cans printed at kiosks</a:t>
            </a:r>
            <a:endParaRPr lang="en-US" altLang="zh-TW" sz="2800" dirty="0">
              <a:latin typeface="Malgun Gothic" panose="020B0503020000020004" pitchFamily="50" charset="-127"/>
              <a:ea typeface="Malgun Gothic" panose="020B0503020000020004" pitchFamily="50" charset="-127"/>
            </a:endParaRPr>
          </a:p>
          <a:p>
            <a:pPr marL="50800" indent="0" algn="l" hangingPunct="1"/>
            <a:r>
              <a:rPr lang="en-US" altLang="zh-TW" sz="2800" dirty="0">
                <a:latin typeface="Malgun Gothic" panose="020B0503020000020004" pitchFamily="50" charset="-127"/>
                <a:ea typeface="Malgun Gothic" panose="020B0503020000020004" pitchFamily="50" charset="-127"/>
              </a:rPr>
              <a:t>2 out of 5 Australians bought a Share a Coke pack</a:t>
            </a:r>
            <a:endParaRPr lang="en-US" altLang="zh-TW" sz="2800" dirty="0">
              <a:latin typeface="Malgun Gothic" panose="020B0503020000020004" pitchFamily="50" charset="-127"/>
              <a:ea typeface="Malgun Gothic" panose="020B0503020000020004" pitchFamily="50" charset="-127"/>
            </a:endParaRPr>
          </a:p>
          <a:p>
            <a:pPr marL="50800" indent="0" algn="l" hangingPunct="1"/>
            <a:r>
              <a:rPr lang="tr-TR" altLang="zh-TW" sz="2800" dirty="0">
                <a:latin typeface="Malgun Gothic" panose="020B0503020000020004" pitchFamily="50" charset="-127"/>
                <a:ea typeface="Malgun Gothic" panose="020B0503020000020004" pitchFamily="50" charset="-127"/>
              </a:rPr>
              <a:t>a positive image of Coca-Cola as a brand</a:t>
            </a:r>
            <a:r>
              <a:rPr lang="tr-TR" altLang="zh-TW" sz="2800" dirty="0" smtClean="0">
                <a:latin typeface="Malgun Gothic" panose="020B0503020000020004" pitchFamily="50" charset="-127"/>
                <a:ea typeface="Malgun Gothic" panose="020B0503020000020004" pitchFamily="50" charset="-127"/>
              </a:rPr>
              <a:t>.</a:t>
            </a:r>
            <a:endParaRPr lang="en-US" altLang="zh-TW" sz="2800" dirty="0" smtClean="0">
              <a:latin typeface="Malgun Gothic" panose="020B0503020000020004" pitchFamily="50" charset="-127"/>
              <a:ea typeface="Malgun Gothic" panose="020B0503020000020004" pitchFamily="50" charset="-127"/>
            </a:endParaRPr>
          </a:p>
        </p:txBody>
      </p:sp>
      <p:sp>
        <p:nvSpPr>
          <p:cNvPr id="20" name="제목 1"/>
          <p:cNvSpPr txBox="1"/>
          <p:nvPr/>
        </p:nvSpPr>
        <p:spPr>
          <a:xfrm>
            <a:off x="393895" y="1081646"/>
            <a:ext cx="8895183" cy="637662"/>
          </a:xfrm>
          <a:prstGeom prst="rect">
            <a:avLst/>
          </a:prstGeom>
          <a:ln w="12700">
            <a:miter lim="400000"/>
          </a:ln>
        </p:spPr>
        <p:txBody>
          <a:bodyPr lIns="91424" tIns="91424" rIns="91424" bIns="91424" anchor="b">
            <a:noAutofit/>
          </a:bodyPr>
          <a:lstStyle>
            <a:lvl1pPr marL="0" marR="0" indent="0" algn="ctr" defTabSz="914400" rtl="0" latinLnBrk="0">
              <a:lnSpc>
                <a:spcPct val="90000"/>
              </a:lnSpc>
              <a:spcBef>
                <a:spcPts val="0"/>
              </a:spcBef>
              <a:spcAft>
                <a:spcPts val="0"/>
              </a:spcAft>
              <a:buClrTx/>
              <a:buSzTx/>
              <a:buFontTx/>
              <a:buNone/>
              <a:defRPr sz="60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9pPr>
          </a:lstStyle>
          <a:p>
            <a:pPr algn="l" hangingPunct="1"/>
            <a:r>
              <a:rPr lang="en-US" altLang="ko-KR" sz="2400" b="1" dirty="0" smtClean="0">
                <a:latin typeface="Malgun Gothic" panose="020B0503020000020004" pitchFamily="50" charset="-127"/>
                <a:ea typeface="Malgun Gothic" panose="020B0503020000020004" pitchFamily="50" charset="-127"/>
              </a:rPr>
              <a:t>The success of share a coke </a:t>
            </a:r>
            <a:endParaRPr lang="ko-KR" altLang="en-US" sz="2400" b="1" dirty="0">
              <a:latin typeface="Malgun Gothic" panose="020B0503020000020004" pitchFamily="50" charset="-127"/>
              <a:ea typeface="Malgun Gothic" panose="020B0503020000020004" pitchFamily="50" charset="-127"/>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4" name="Shape 159" descr="Shape 159"/>
          <p:cNvPicPr>
            <a:picLocks noChangeAspect="1"/>
          </p:cNvPicPr>
          <p:nvPr/>
        </p:nvPicPr>
        <p:blipFill>
          <a:blip r:embed="rId1"/>
          <a:stretch>
            <a:fillRect/>
          </a:stretch>
        </p:blipFill>
        <p:spPr>
          <a:xfrm>
            <a:off x="10988812" y="6372666"/>
            <a:ext cx="1189121" cy="393897"/>
          </a:xfrm>
          <a:prstGeom prst="rect">
            <a:avLst/>
          </a:prstGeom>
          <a:ln w="12700">
            <a:miter lim="400000"/>
            <a:headEnd/>
            <a:tailEnd/>
          </a:ln>
        </p:spPr>
      </p:pic>
      <p:sp>
        <p:nvSpPr>
          <p:cNvPr id="175" name="Shape 160"/>
          <p:cNvSpPr/>
          <p:nvPr/>
        </p:nvSpPr>
        <p:spPr>
          <a:xfrm>
            <a:off x="0" y="-1"/>
            <a:ext cx="12192000" cy="1012801"/>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76" name="Shape 161"/>
          <p:cNvSpPr/>
          <p:nvPr/>
        </p:nvSpPr>
        <p:spPr>
          <a:xfrm>
            <a:off x="-3213" y="6182752"/>
            <a:ext cx="12192001" cy="133642"/>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77" name="Shape 162"/>
          <p:cNvSpPr txBox="1"/>
          <p:nvPr/>
        </p:nvSpPr>
        <p:spPr>
          <a:xfrm>
            <a:off x="1273125" y="183233"/>
            <a:ext cx="7166682" cy="646288"/>
          </a:xfrm>
          <a:prstGeom prst="rect">
            <a:avLst/>
          </a:prstGeom>
          <a:ln w="12700">
            <a:miter lim="400000"/>
          </a:ln>
        </p:spPr>
        <p:txBody>
          <a:bodyPr wrap="square" lIns="45699" tIns="45699" rIns="45699" bIns="45699">
            <a:spAutoFit/>
          </a:bodyPr>
          <a:lstStyle>
            <a:lvl1pPr>
              <a:defRPr sz="3600" b="1">
                <a:solidFill>
                  <a:srgbClr val="FFFFFF"/>
                </a:solidFill>
                <a:latin typeface="Marker Felt"/>
                <a:ea typeface="Marker Felt"/>
                <a:cs typeface="Marker Felt"/>
                <a:sym typeface="Marker Felt"/>
              </a:defRPr>
            </a:lvl1pPr>
          </a:lstStyle>
          <a:p>
            <a:pPr lvl="0" latinLnBrk="1" hangingPunct="1"/>
            <a:r>
              <a:rPr lang="en-US" altLang="ko-KR" dirty="0"/>
              <a:t>Australia’s success &amp; failure</a:t>
            </a:r>
            <a:endParaRPr lang="en-US" altLang="ko-KR" kern="1200" dirty="0">
              <a:ln>
                <a:solidFill>
                  <a:srgbClr val="5B9BD5">
                    <a:shade val="50000"/>
                    <a:alpha val="0"/>
                  </a:srgbClr>
                </a:solidFill>
              </a:ln>
              <a:solidFill>
                <a:prstClr val="white">
                  <a:lumMod val="95000"/>
                </a:prstClr>
              </a:solidFill>
              <a:latin typeface="Bebas Neue" panose="020B0606020202050201" pitchFamily="34" charset="0"/>
            </a:endParaRPr>
          </a:p>
        </p:txBody>
      </p:sp>
      <p:grpSp>
        <p:nvGrpSpPr>
          <p:cNvPr id="184" name="Shape 163"/>
          <p:cNvGrpSpPr/>
          <p:nvPr/>
        </p:nvGrpSpPr>
        <p:grpSpPr>
          <a:xfrm>
            <a:off x="9162096" y="1154805"/>
            <a:ext cx="2697397" cy="658505"/>
            <a:chOff x="0" y="0"/>
            <a:chExt cx="2697396" cy="658504"/>
          </a:xfrm>
        </p:grpSpPr>
        <p:pic>
          <p:nvPicPr>
            <p:cNvPr id="178" name="Shape 164" descr="Shape 164"/>
            <p:cNvPicPr>
              <a:picLocks noChangeAspect="1"/>
            </p:cNvPicPr>
            <p:nvPr/>
          </p:nvPicPr>
          <p:blipFill>
            <a:blip r:embed="rId2"/>
            <a:stretch>
              <a:fillRect/>
            </a:stretch>
          </p:blipFill>
          <p:spPr>
            <a:xfrm>
              <a:off x="-1" y="-1"/>
              <a:ext cx="652437" cy="652437"/>
            </a:xfrm>
            <a:prstGeom prst="rect">
              <a:avLst/>
            </a:prstGeom>
            <a:ln w="12700" cap="flat">
              <a:noFill/>
              <a:miter lim="400000"/>
              <a:headEnd/>
              <a:tailEnd/>
            </a:ln>
            <a:effectLst/>
          </p:spPr>
        </p:pic>
        <p:pic>
          <p:nvPicPr>
            <p:cNvPr id="179" name="Shape 165" descr="Shape 165"/>
            <p:cNvPicPr>
              <a:picLocks noChangeAspect="1"/>
            </p:cNvPicPr>
            <p:nvPr/>
          </p:nvPicPr>
          <p:blipFill>
            <a:blip r:embed="rId3"/>
            <a:stretch>
              <a:fillRect/>
            </a:stretch>
          </p:blipFill>
          <p:spPr>
            <a:xfrm>
              <a:off x="2044961" y="3"/>
              <a:ext cx="652436" cy="652437"/>
            </a:xfrm>
            <a:prstGeom prst="rect">
              <a:avLst/>
            </a:prstGeom>
            <a:ln w="12700" cap="flat">
              <a:noFill/>
              <a:miter lim="400000"/>
              <a:headEnd/>
              <a:tailEnd/>
            </a:ln>
            <a:effectLst/>
          </p:spPr>
        </p:pic>
        <p:pic>
          <p:nvPicPr>
            <p:cNvPr id="180" name="Shape 166" descr="Shape 166"/>
            <p:cNvPicPr>
              <a:picLocks noChangeAspect="1"/>
            </p:cNvPicPr>
            <p:nvPr/>
          </p:nvPicPr>
          <p:blipFill>
            <a:blip r:embed="rId3"/>
            <a:stretch>
              <a:fillRect/>
            </a:stretch>
          </p:blipFill>
          <p:spPr>
            <a:xfrm>
              <a:off x="1638100" y="2"/>
              <a:ext cx="652437" cy="652437"/>
            </a:xfrm>
            <a:prstGeom prst="rect">
              <a:avLst/>
            </a:prstGeom>
            <a:ln w="12700" cap="flat">
              <a:noFill/>
              <a:miter lim="400000"/>
              <a:headEnd/>
              <a:tailEnd/>
            </a:ln>
            <a:effectLst/>
          </p:spPr>
        </p:pic>
        <p:pic>
          <p:nvPicPr>
            <p:cNvPr id="181" name="Shape 167" descr="Shape 167"/>
            <p:cNvPicPr>
              <a:picLocks noChangeAspect="1"/>
            </p:cNvPicPr>
            <p:nvPr/>
          </p:nvPicPr>
          <p:blipFill>
            <a:blip r:embed="rId3"/>
            <a:stretch>
              <a:fillRect/>
            </a:stretch>
          </p:blipFill>
          <p:spPr>
            <a:xfrm>
              <a:off x="1231241" y="6068"/>
              <a:ext cx="652436" cy="652437"/>
            </a:xfrm>
            <a:prstGeom prst="rect">
              <a:avLst/>
            </a:prstGeom>
            <a:ln w="12700" cap="flat">
              <a:noFill/>
              <a:miter lim="400000"/>
              <a:headEnd/>
              <a:tailEnd/>
            </a:ln>
            <a:effectLst/>
          </p:spPr>
        </p:pic>
        <p:pic>
          <p:nvPicPr>
            <p:cNvPr id="182" name="Shape 168" descr="Shape 168"/>
            <p:cNvPicPr>
              <a:picLocks noChangeAspect="1"/>
            </p:cNvPicPr>
            <p:nvPr/>
          </p:nvPicPr>
          <p:blipFill>
            <a:blip r:embed="rId3"/>
            <a:stretch>
              <a:fillRect/>
            </a:stretch>
          </p:blipFill>
          <p:spPr>
            <a:xfrm>
              <a:off x="824380" y="1"/>
              <a:ext cx="652437" cy="652437"/>
            </a:xfrm>
            <a:prstGeom prst="rect">
              <a:avLst/>
            </a:prstGeom>
            <a:ln w="12700" cap="flat">
              <a:noFill/>
              <a:miter lim="400000"/>
              <a:headEnd/>
              <a:tailEnd/>
            </a:ln>
            <a:effectLst/>
          </p:spPr>
        </p:pic>
        <p:pic>
          <p:nvPicPr>
            <p:cNvPr id="183" name="Shape 169" descr="Shape 169"/>
            <p:cNvPicPr>
              <a:picLocks noChangeAspect="1"/>
            </p:cNvPicPr>
            <p:nvPr/>
          </p:nvPicPr>
          <p:blipFill>
            <a:blip r:embed="rId3"/>
            <a:stretch>
              <a:fillRect/>
            </a:stretch>
          </p:blipFill>
          <p:spPr>
            <a:xfrm>
              <a:off x="406860" y="0"/>
              <a:ext cx="652436" cy="652437"/>
            </a:xfrm>
            <a:prstGeom prst="rect">
              <a:avLst/>
            </a:prstGeom>
            <a:ln w="12700" cap="flat">
              <a:noFill/>
              <a:miter lim="400000"/>
              <a:headEnd/>
              <a:tailEnd/>
            </a:ln>
            <a:effectLst/>
          </p:spPr>
        </p:pic>
      </p:grpSp>
      <p:pic>
        <p:nvPicPr>
          <p:cNvPr id="185" name="Shape 170" descr="Shape 170"/>
          <p:cNvPicPr>
            <a:picLocks noChangeAspect="1"/>
          </p:cNvPicPr>
          <p:nvPr/>
        </p:nvPicPr>
        <p:blipFill>
          <a:blip r:embed="rId4"/>
          <a:stretch>
            <a:fillRect/>
          </a:stretch>
        </p:blipFill>
        <p:spPr>
          <a:xfrm>
            <a:off x="0" y="14068"/>
            <a:ext cx="1392703" cy="2191126"/>
          </a:xfrm>
          <a:prstGeom prst="rect">
            <a:avLst/>
          </a:prstGeom>
          <a:ln w="12700">
            <a:miter lim="400000"/>
            <a:headEnd/>
            <a:tailEnd/>
          </a:ln>
        </p:spPr>
      </p:pic>
      <p:sp>
        <p:nvSpPr>
          <p:cNvPr id="186" name="Shape 175"/>
          <p:cNvSpPr txBox="1"/>
          <p:nvPr/>
        </p:nvSpPr>
        <p:spPr>
          <a:xfrm>
            <a:off x="393895" y="401745"/>
            <a:ext cx="618980" cy="662901"/>
          </a:xfrm>
          <a:prstGeom prst="rect">
            <a:avLst/>
          </a:prstGeom>
          <a:ln w="12700">
            <a:miter lim="400000"/>
          </a:ln>
        </p:spPr>
        <p:txBody>
          <a:bodyPr lIns="45699" tIns="45699" rIns="45699" bIns="45699">
            <a:spAutoFit/>
          </a:bodyPr>
          <a:lstStyle>
            <a:lvl1pPr algn="ctr">
              <a:defRPr sz="4000" b="1">
                <a:solidFill>
                  <a:srgbClr val="C00000"/>
                </a:solidFill>
                <a:latin typeface="Marker Felt"/>
                <a:ea typeface="Marker Felt"/>
                <a:cs typeface="Marker Felt"/>
                <a:sym typeface="Marker Felt"/>
              </a:defRPr>
            </a:lvl1pPr>
          </a:lstStyle>
          <a:p>
            <a:r>
              <a:t>4</a:t>
            </a:r>
          </a:p>
        </p:txBody>
      </p:sp>
      <p:pic>
        <p:nvPicPr>
          <p:cNvPr id="187" name="Shape 176" descr="Shape 176"/>
          <p:cNvPicPr>
            <a:picLocks noChangeAspect="1"/>
          </p:cNvPicPr>
          <p:nvPr/>
        </p:nvPicPr>
        <p:blipFill>
          <a:blip r:embed="rId2"/>
          <a:stretch>
            <a:fillRect/>
          </a:stretch>
        </p:blipFill>
        <p:spPr>
          <a:xfrm>
            <a:off x="9568948" y="1154805"/>
            <a:ext cx="652436" cy="652436"/>
          </a:xfrm>
          <a:prstGeom prst="rect">
            <a:avLst/>
          </a:prstGeom>
          <a:ln w="12700">
            <a:miter lim="400000"/>
            <a:headEnd/>
            <a:tailEnd/>
          </a:ln>
        </p:spPr>
      </p:pic>
      <p:pic>
        <p:nvPicPr>
          <p:cNvPr id="188" name="Shape 177" descr="Shape 177"/>
          <p:cNvPicPr>
            <a:picLocks noChangeAspect="1"/>
          </p:cNvPicPr>
          <p:nvPr/>
        </p:nvPicPr>
        <p:blipFill>
          <a:blip r:embed="rId2"/>
          <a:stretch>
            <a:fillRect/>
          </a:stretch>
        </p:blipFill>
        <p:spPr>
          <a:xfrm>
            <a:off x="9999427" y="1151576"/>
            <a:ext cx="652436" cy="652436"/>
          </a:xfrm>
          <a:prstGeom prst="rect">
            <a:avLst/>
          </a:prstGeom>
          <a:ln w="12700">
            <a:miter lim="400000"/>
            <a:headEnd/>
            <a:tailEnd/>
          </a:ln>
        </p:spPr>
      </p:pic>
      <p:pic>
        <p:nvPicPr>
          <p:cNvPr id="189" name="Shape 178" descr="Shape 178"/>
          <p:cNvPicPr>
            <a:picLocks noChangeAspect="1"/>
          </p:cNvPicPr>
          <p:nvPr/>
        </p:nvPicPr>
        <p:blipFill>
          <a:blip r:embed="rId2"/>
          <a:stretch>
            <a:fillRect/>
          </a:stretch>
        </p:blipFill>
        <p:spPr>
          <a:xfrm>
            <a:off x="10392790" y="1158039"/>
            <a:ext cx="652436" cy="652435"/>
          </a:xfrm>
          <a:prstGeom prst="rect">
            <a:avLst/>
          </a:prstGeom>
          <a:ln w="12700">
            <a:miter lim="400000"/>
            <a:headEnd/>
            <a:tailEnd/>
          </a:ln>
        </p:spPr>
      </p:pic>
      <p:pic>
        <p:nvPicPr>
          <p:cNvPr id="2" name="그림 1"/>
          <p:cNvPicPr>
            <a:picLocks noChangeAspect="1"/>
          </p:cNvPicPr>
          <p:nvPr/>
        </p:nvPicPr>
        <p:blipFill>
          <a:blip r:embed="rId5"/>
          <a:stretch>
            <a:fillRect/>
          </a:stretch>
        </p:blipFill>
        <p:spPr>
          <a:xfrm>
            <a:off x="11611480" y="1144290"/>
            <a:ext cx="652329" cy="652329"/>
          </a:xfrm>
          <a:prstGeom prst="rect">
            <a:avLst/>
          </a:prstGeom>
        </p:spPr>
      </p:pic>
      <p:sp>
        <p:nvSpPr>
          <p:cNvPr id="19" name="內容版面配置區 2"/>
          <p:cNvSpPr txBox="1"/>
          <p:nvPr/>
        </p:nvSpPr>
        <p:spPr>
          <a:xfrm>
            <a:off x="393895" y="1858841"/>
            <a:ext cx="10515600" cy="4351338"/>
          </a:xfrm>
          <a:prstGeom prst="rect">
            <a:avLst/>
          </a:prstGeom>
          <a:ln w="12700">
            <a:miter lim="400000"/>
          </a:ln>
        </p:spPr>
        <p:txBody>
          <a:bodyPr lIns="91424" tIns="91424" rIns="91424" bIns="91424">
            <a:normAutofit/>
          </a:bodyPr>
          <a:lstStyle>
            <a:lvl1pPr marL="406400" marR="0" indent="-355600" algn="ctr" defTabSz="914400" rtl="0" latinLnBrk="0">
              <a:lnSpc>
                <a:spcPct val="90000"/>
              </a:lnSpc>
              <a:spcBef>
                <a:spcPts val="1000"/>
              </a:spcBef>
              <a:spcAft>
                <a:spcPts val="0"/>
              </a:spcAft>
              <a:buClrTx/>
              <a:buSzTx/>
              <a:buFontTx/>
              <a:buNone/>
              <a:defRPr sz="2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1pPr>
            <a:lvl2pPr marL="406400" marR="0" indent="127000" algn="ctr" defTabSz="914400" rtl="0" latinLnBrk="0">
              <a:lnSpc>
                <a:spcPct val="90000"/>
              </a:lnSpc>
              <a:spcBef>
                <a:spcPts val="1000"/>
              </a:spcBef>
              <a:spcAft>
                <a:spcPts val="0"/>
              </a:spcAft>
              <a:buClrTx/>
              <a:buSzTx/>
              <a:buFontTx/>
              <a:buNone/>
              <a:defRPr sz="2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2pPr>
            <a:lvl3pPr marL="406400" marR="0" indent="609600" algn="ctr" defTabSz="914400" rtl="0" latinLnBrk="0">
              <a:lnSpc>
                <a:spcPct val="90000"/>
              </a:lnSpc>
              <a:spcBef>
                <a:spcPts val="1000"/>
              </a:spcBef>
              <a:spcAft>
                <a:spcPts val="0"/>
              </a:spcAft>
              <a:buClrTx/>
              <a:buSzTx/>
              <a:buFontTx/>
              <a:buNone/>
              <a:defRPr sz="2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3pPr>
            <a:lvl4pPr marL="406400" marR="0" indent="1079500" algn="ctr" defTabSz="914400" rtl="0" latinLnBrk="0">
              <a:lnSpc>
                <a:spcPct val="90000"/>
              </a:lnSpc>
              <a:spcBef>
                <a:spcPts val="1000"/>
              </a:spcBef>
              <a:spcAft>
                <a:spcPts val="0"/>
              </a:spcAft>
              <a:buClrTx/>
              <a:buSzTx/>
              <a:buFontTx/>
              <a:buNone/>
              <a:defRPr sz="2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4pPr>
            <a:lvl5pPr marL="406400" marR="0" indent="1536700" algn="ctr" defTabSz="914400" rtl="0" latinLnBrk="0">
              <a:lnSpc>
                <a:spcPct val="90000"/>
              </a:lnSpc>
              <a:spcBef>
                <a:spcPts val="1000"/>
              </a:spcBef>
              <a:spcAft>
                <a:spcPts val="0"/>
              </a:spcAft>
              <a:buClrTx/>
              <a:buSzTx/>
              <a:buFontTx/>
              <a:buNone/>
              <a:defRPr sz="2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5pPr>
            <a:lvl6pPr marL="2933700" marR="0" indent="-533400" algn="l" defTabSz="914400" rtl="0" latinLnBrk="0">
              <a:lnSpc>
                <a:spcPct val="90000"/>
              </a:lnSpc>
              <a:spcBef>
                <a:spcPts val="1000"/>
              </a:spcBef>
              <a:spcAft>
                <a:spcPts val="0"/>
              </a:spcAft>
              <a:buClr>
                <a:srgbClr val="000000"/>
              </a:buClr>
              <a:buSzPts val="28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6pPr>
            <a:lvl7pPr marL="3390900" marR="0" indent="-533400" algn="l" defTabSz="914400" rtl="0" latinLnBrk="0">
              <a:lnSpc>
                <a:spcPct val="90000"/>
              </a:lnSpc>
              <a:spcBef>
                <a:spcPts val="1000"/>
              </a:spcBef>
              <a:spcAft>
                <a:spcPts val="0"/>
              </a:spcAft>
              <a:buClr>
                <a:srgbClr val="000000"/>
              </a:buClr>
              <a:buSzPts val="28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7pPr>
            <a:lvl8pPr marL="3848100" marR="0" indent="-533400" algn="l" defTabSz="914400" rtl="0" latinLnBrk="0">
              <a:lnSpc>
                <a:spcPct val="90000"/>
              </a:lnSpc>
              <a:spcBef>
                <a:spcPts val="1000"/>
              </a:spcBef>
              <a:spcAft>
                <a:spcPts val="0"/>
              </a:spcAft>
              <a:buClr>
                <a:srgbClr val="000000"/>
              </a:buClr>
              <a:buSzPts val="28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8pPr>
            <a:lvl9pPr marL="4305300" marR="0" indent="-533400" algn="l" defTabSz="914400" rtl="0" latinLnBrk="0">
              <a:lnSpc>
                <a:spcPct val="90000"/>
              </a:lnSpc>
              <a:spcBef>
                <a:spcPts val="1000"/>
              </a:spcBef>
              <a:spcAft>
                <a:spcPts val="0"/>
              </a:spcAft>
              <a:buClr>
                <a:srgbClr val="000000"/>
              </a:buClr>
              <a:buSzPts val="28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9pPr>
          </a:lstStyle>
          <a:p>
            <a:pPr marL="50800" indent="0" algn="l" hangingPunct="1"/>
            <a:r>
              <a:rPr lang="en-US" altLang="zh-TW" sz="2800" dirty="0">
                <a:latin typeface="Malgun Gothic" panose="020B0503020000020004" pitchFamily="50" charset="-127"/>
                <a:ea typeface="Malgun Gothic" panose="020B0503020000020004" pitchFamily="50" charset="-127"/>
              </a:rPr>
              <a:t>The Brand personally connected with Consumers</a:t>
            </a:r>
            <a:endParaRPr lang="en-US" altLang="zh-TW" sz="2800" dirty="0">
              <a:latin typeface="Malgun Gothic" panose="020B0503020000020004" pitchFamily="50" charset="-127"/>
              <a:ea typeface="Malgun Gothic" panose="020B0503020000020004" pitchFamily="50" charset="-127"/>
            </a:endParaRPr>
          </a:p>
          <a:p>
            <a:pPr marL="50800" indent="0" algn="l" hangingPunct="1"/>
            <a:r>
              <a:rPr lang="en-US" altLang="zh-TW" sz="2800" dirty="0">
                <a:latin typeface="Malgun Gothic" panose="020B0503020000020004" pitchFamily="50" charset="-127"/>
                <a:ea typeface="Malgun Gothic" panose="020B0503020000020004" pitchFamily="50" charset="-127"/>
              </a:rPr>
              <a:t>“Share a Coke” had a powerful CTA (call-to action)</a:t>
            </a:r>
            <a:endParaRPr lang="en-US" altLang="zh-TW" sz="2800" dirty="0">
              <a:latin typeface="Malgun Gothic" panose="020B0503020000020004" pitchFamily="50" charset="-127"/>
              <a:ea typeface="Malgun Gothic" panose="020B0503020000020004" pitchFamily="50" charset="-127"/>
            </a:endParaRPr>
          </a:p>
          <a:p>
            <a:pPr marL="50800" indent="0" algn="l" hangingPunct="1"/>
            <a:r>
              <a:rPr lang="en-US" altLang="zh-TW" sz="2800" dirty="0">
                <a:latin typeface="Malgun Gothic" panose="020B0503020000020004" pitchFamily="50" charset="-127"/>
                <a:ea typeface="Malgun Gothic" panose="020B0503020000020004" pitchFamily="50" charset="-127"/>
              </a:rPr>
              <a:t>The Campaign is regularly updated</a:t>
            </a:r>
            <a:endParaRPr lang="en-US" altLang="zh-TW" sz="2800" dirty="0">
              <a:latin typeface="Malgun Gothic" panose="020B0503020000020004" pitchFamily="50" charset="-127"/>
              <a:ea typeface="Malgun Gothic" panose="020B0503020000020004" pitchFamily="50" charset="-127"/>
            </a:endParaRPr>
          </a:p>
          <a:p>
            <a:pPr marL="50800" indent="0" algn="l" hangingPunct="1"/>
            <a:r>
              <a:rPr lang="en-US" altLang="zh-TW" sz="2800" dirty="0">
                <a:latin typeface="Malgun Gothic" panose="020B0503020000020004" pitchFamily="50" charset="-127"/>
                <a:ea typeface="Malgun Gothic" panose="020B0503020000020004" pitchFamily="50" charset="-127"/>
              </a:rPr>
              <a:t>Research Target Market</a:t>
            </a:r>
            <a:endParaRPr lang="en-US" altLang="zh-TW" sz="2800" dirty="0">
              <a:latin typeface="Malgun Gothic" panose="020B0503020000020004" pitchFamily="50" charset="-127"/>
              <a:ea typeface="Malgun Gothic" panose="020B0503020000020004" pitchFamily="50" charset="-127"/>
            </a:endParaRPr>
          </a:p>
          <a:p>
            <a:pPr marL="50800" indent="0" algn="l" hangingPunct="1"/>
            <a:r>
              <a:rPr lang="en-US" altLang="zh-TW" sz="2800" dirty="0">
                <a:latin typeface="Malgun Gothic" panose="020B0503020000020004" pitchFamily="50" charset="-127"/>
                <a:ea typeface="Malgun Gothic" panose="020B0503020000020004" pitchFamily="50" charset="-127"/>
              </a:rPr>
              <a:t>Coca-Cola is an extremely iconic </a:t>
            </a:r>
            <a:r>
              <a:rPr lang="en-US" altLang="zh-TW" sz="2800" dirty="0" smtClean="0">
                <a:latin typeface="Malgun Gothic" panose="020B0503020000020004" pitchFamily="50" charset="-127"/>
                <a:ea typeface="Malgun Gothic" panose="020B0503020000020004" pitchFamily="50" charset="-127"/>
              </a:rPr>
              <a:t>brand</a:t>
            </a:r>
            <a:endParaRPr lang="en-US" altLang="zh-TW" sz="2800" dirty="0" smtClean="0">
              <a:latin typeface="Malgun Gothic" panose="020B0503020000020004" pitchFamily="50" charset="-127"/>
              <a:ea typeface="Malgun Gothic" panose="020B0503020000020004" pitchFamily="50" charset="-127"/>
            </a:endParaRPr>
          </a:p>
          <a:p>
            <a:pPr hangingPunct="1"/>
            <a:endParaRPr lang="zh-TW" altLang="en-US" dirty="0">
              <a:latin typeface="Malgun Gothic" panose="020B0503020000020004" pitchFamily="50" charset="-127"/>
              <a:ea typeface="Malgun Gothic" panose="020B0503020000020004" pitchFamily="50" charset="-127"/>
            </a:endParaRPr>
          </a:p>
        </p:txBody>
      </p:sp>
      <p:pic>
        <p:nvPicPr>
          <p:cNvPr id="20" name="圖片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83972" y="3279232"/>
            <a:ext cx="5011123" cy="2797305"/>
          </a:xfrm>
          <a:prstGeom prst="rect">
            <a:avLst/>
          </a:prstGeom>
        </p:spPr>
      </p:pic>
      <p:sp>
        <p:nvSpPr>
          <p:cNvPr id="21" name="제목 1"/>
          <p:cNvSpPr txBox="1"/>
          <p:nvPr/>
        </p:nvSpPr>
        <p:spPr>
          <a:xfrm>
            <a:off x="393895" y="1081646"/>
            <a:ext cx="8895183" cy="637662"/>
          </a:xfrm>
          <a:prstGeom prst="rect">
            <a:avLst/>
          </a:prstGeom>
          <a:ln w="12700">
            <a:miter lim="400000"/>
          </a:ln>
        </p:spPr>
        <p:txBody>
          <a:bodyPr lIns="91424" tIns="91424" rIns="91424" bIns="91424" anchor="b">
            <a:noAutofit/>
          </a:bodyPr>
          <a:lstStyle>
            <a:lvl1pPr marL="0" marR="0" indent="0" algn="ctr" defTabSz="914400" rtl="0" latinLnBrk="0">
              <a:lnSpc>
                <a:spcPct val="90000"/>
              </a:lnSpc>
              <a:spcBef>
                <a:spcPts val="0"/>
              </a:spcBef>
              <a:spcAft>
                <a:spcPts val="0"/>
              </a:spcAft>
              <a:buClrTx/>
              <a:buSzTx/>
              <a:buFontTx/>
              <a:buNone/>
              <a:defRPr sz="60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9pPr>
          </a:lstStyle>
          <a:p>
            <a:pPr algn="l" hangingPunct="1"/>
            <a:r>
              <a:rPr lang="en-US" altLang="ko-KR" sz="2400" b="1" dirty="0" smtClean="0">
                <a:latin typeface="Malgun Gothic" panose="020B0503020000020004" pitchFamily="50" charset="-127"/>
                <a:ea typeface="Malgun Gothic" panose="020B0503020000020004" pitchFamily="50" charset="-127"/>
              </a:rPr>
              <a:t>The reasons of success</a:t>
            </a:r>
            <a:endParaRPr lang="ko-KR" altLang="en-US" sz="2400" b="1" dirty="0">
              <a:latin typeface="Malgun Gothic" panose="020B0503020000020004" pitchFamily="50" charset="-127"/>
              <a:ea typeface="Malgun Gothic" panose="020B0503020000020004" pitchFamily="50" charset="-127"/>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4" name="Shape 159" descr="Shape 159"/>
          <p:cNvPicPr>
            <a:picLocks noChangeAspect="1"/>
          </p:cNvPicPr>
          <p:nvPr/>
        </p:nvPicPr>
        <p:blipFill>
          <a:blip r:embed="rId1"/>
          <a:stretch>
            <a:fillRect/>
          </a:stretch>
        </p:blipFill>
        <p:spPr>
          <a:xfrm>
            <a:off x="10988812" y="6372666"/>
            <a:ext cx="1189121" cy="393897"/>
          </a:xfrm>
          <a:prstGeom prst="rect">
            <a:avLst/>
          </a:prstGeom>
          <a:ln w="12700">
            <a:miter lim="400000"/>
            <a:headEnd/>
            <a:tailEnd/>
          </a:ln>
        </p:spPr>
      </p:pic>
      <p:sp>
        <p:nvSpPr>
          <p:cNvPr id="175" name="Shape 160"/>
          <p:cNvSpPr/>
          <p:nvPr/>
        </p:nvSpPr>
        <p:spPr>
          <a:xfrm>
            <a:off x="0" y="-1"/>
            <a:ext cx="12192000" cy="1012801"/>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76" name="Shape 161"/>
          <p:cNvSpPr/>
          <p:nvPr/>
        </p:nvSpPr>
        <p:spPr>
          <a:xfrm>
            <a:off x="-3213" y="6182752"/>
            <a:ext cx="12192001" cy="133642"/>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77" name="Shape 162"/>
          <p:cNvSpPr txBox="1"/>
          <p:nvPr/>
        </p:nvSpPr>
        <p:spPr>
          <a:xfrm>
            <a:off x="1273125" y="183233"/>
            <a:ext cx="7166682" cy="646288"/>
          </a:xfrm>
          <a:prstGeom prst="rect">
            <a:avLst/>
          </a:prstGeom>
          <a:ln w="12700">
            <a:miter lim="400000"/>
          </a:ln>
        </p:spPr>
        <p:txBody>
          <a:bodyPr wrap="square" lIns="45699" tIns="45699" rIns="45699" bIns="45699">
            <a:spAutoFit/>
          </a:bodyPr>
          <a:lstStyle>
            <a:lvl1pPr>
              <a:defRPr sz="3600" b="1">
                <a:solidFill>
                  <a:srgbClr val="FFFFFF"/>
                </a:solidFill>
                <a:latin typeface="Marker Felt"/>
                <a:ea typeface="Marker Felt"/>
                <a:cs typeface="Marker Felt"/>
                <a:sym typeface="Marker Felt"/>
              </a:defRPr>
            </a:lvl1pPr>
          </a:lstStyle>
          <a:p>
            <a:pPr lvl="0" latinLnBrk="1" hangingPunct="1"/>
            <a:r>
              <a:rPr lang="en-US" altLang="ko-KR" dirty="0"/>
              <a:t>Australia’s success &amp; failure</a:t>
            </a:r>
            <a:endParaRPr lang="en-US" altLang="ko-KR" kern="1200" dirty="0">
              <a:ln>
                <a:solidFill>
                  <a:srgbClr val="5B9BD5">
                    <a:shade val="50000"/>
                    <a:alpha val="0"/>
                  </a:srgbClr>
                </a:solidFill>
              </a:ln>
              <a:solidFill>
                <a:prstClr val="white">
                  <a:lumMod val="95000"/>
                </a:prstClr>
              </a:solidFill>
              <a:latin typeface="Bebas Neue" panose="020B0606020202050201" pitchFamily="34" charset="0"/>
            </a:endParaRPr>
          </a:p>
        </p:txBody>
      </p:sp>
      <p:grpSp>
        <p:nvGrpSpPr>
          <p:cNvPr id="184" name="Shape 163"/>
          <p:cNvGrpSpPr/>
          <p:nvPr/>
        </p:nvGrpSpPr>
        <p:grpSpPr>
          <a:xfrm>
            <a:off x="9162096" y="1154805"/>
            <a:ext cx="2697397" cy="658505"/>
            <a:chOff x="0" y="0"/>
            <a:chExt cx="2697396" cy="658504"/>
          </a:xfrm>
        </p:grpSpPr>
        <p:pic>
          <p:nvPicPr>
            <p:cNvPr id="178" name="Shape 164" descr="Shape 164"/>
            <p:cNvPicPr>
              <a:picLocks noChangeAspect="1"/>
            </p:cNvPicPr>
            <p:nvPr/>
          </p:nvPicPr>
          <p:blipFill>
            <a:blip r:embed="rId2"/>
            <a:stretch>
              <a:fillRect/>
            </a:stretch>
          </p:blipFill>
          <p:spPr>
            <a:xfrm>
              <a:off x="-1" y="-1"/>
              <a:ext cx="652437" cy="652437"/>
            </a:xfrm>
            <a:prstGeom prst="rect">
              <a:avLst/>
            </a:prstGeom>
            <a:ln w="12700" cap="flat">
              <a:noFill/>
              <a:miter lim="400000"/>
              <a:headEnd/>
              <a:tailEnd/>
            </a:ln>
            <a:effectLst/>
          </p:spPr>
        </p:pic>
        <p:pic>
          <p:nvPicPr>
            <p:cNvPr id="179" name="Shape 165" descr="Shape 165"/>
            <p:cNvPicPr>
              <a:picLocks noChangeAspect="1"/>
            </p:cNvPicPr>
            <p:nvPr/>
          </p:nvPicPr>
          <p:blipFill>
            <a:blip r:embed="rId3"/>
            <a:stretch>
              <a:fillRect/>
            </a:stretch>
          </p:blipFill>
          <p:spPr>
            <a:xfrm>
              <a:off x="2044961" y="3"/>
              <a:ext cx="652436" cy="652437"/>
            </a:xfrm>
            <a:prstGeom prst="rect">
              <a:avLst/>
            </a:prstGeom>
            <a:ln w="12700" cap="flat">
              <a:noFill/>
              <a:miter lim="400000"/>
              <a:headEnd/>
              <a:tailEnd/>
            </a:ln>
            <a:effectLst/>
          </p:spPr>
        </p:pic>
        <p:pic>
          <p:nvPicPr>
            <p:cNvPr id="180" name="Shape 166" descr="Shape 166"/>
            <p:cNvPicPr>
              <a:picLocks noChangeAspect="1"/>
            </p:cNvPicPr>
            <p:nvPr/>
          </p:nvPicPr>
          <p:blipFill>
            <a:blip r:embed="rId3"/>
            <a:stretch>
              <a:fillRect/>
            </a:stretch>
          </p:blipFill>
          <p:spPr>
            <a:xfrm>
              <a:off x="1638100" y="2"/>
              <a:ext cx="652437" cy="652437"/>
            </a:xfrm>
            <a:prstGeom prst="rect">
              <a:avLst/>
            </a:prstGeom>
            <a:ln w="12700" cap="flat">
              <a:noFill/>
              <a:miter lim="400000"/>
              <a:headEnd/>
              <a:tailEnd/>
            </a:ln>
            <a:effectLst/>
          </p:spPr>
        </p:pic>
        <p:pic>
          <p:nvPicPr>
            <p:cNvPr id="181" name="Shape 167" descr="Shape 167"/>
            <p:cNvPicPr>
              <a:picLocks noChangeAspect="1"/>
            </p:cNvPicPr>
            <p:nvPr/>
          </p:nvPicPr>
          <p:blipFill>
            <a:blip r:embed="rId3"/>
            <a:stretch>
              <a:fillRect/>
            </a:stretch>
          </p:blipFill>
          <p:spPr>
            <a:xfrm>
              <a:off x="1231241" y="6068"/>
              <a:ext cx="652436" cy="652437"/>
            </a:xfrm>
            <a:prstGeom prst="rect">
              <a:avLst/>
            </a:prstGeom>
            <a:ln w="12700" cap="flat">
              <a:noFill/>
              <a:miter lim="400000"/>
              <a:headEnd/>
              <a:tailEnd/>
            </a:ln>
            <a:effectLst/>
          </p:spPr>
        </p:pic>
        <p:pic>
          <p:nvPicPr>
            <p:cNvPr id="182" name="Shape 168" descr="Shape 168"/>
            <p:cNvPicPr>
              <a:picLocks noChangeAspect="1"/>
            </p:cNvPicPr>
            <p:nvPr/>
          </p:nvPicPr>
          <p:blipFill>
            <a:blip r:embed="rId3"/>
            <a:stretch>
              <a:fillRect/>
            </a:stretch>
          </p:blipFill>
          <p:spPr>
            <a:xfrm>
              <a:off x="824380" y="1"/>
              <a:ext cx="652437" cy="652437"/>
            </a:xfrm>
            <a:prstGeom prst="rect">
              <a:avLst/>
            </a:prstGeom>
            <a:ln w="12700" cap="flat">
              <a:noFill/>
              <a:miter lim="400000"/>
              <a:headEnd/>
              <a:tailEnd/>
            </a:ln>
            <a:effectLst/>
          </p:spPr>
        </p:pic>
        <p:pic>
          <p:nvPicPr>
            <p:cNvPr id="183" name="Shape 169" descr="Shape 169"/>
            <p:cNvPicPr>
              <a:picLocks noChangeAspect="1"/>
            </p:cNvPicPr>
            <p:nvPr/>
          </p:nvPicPr>
          <p:blipFill>
            <a:blip r:embed="rId3"/>
            <a:stretch>
              <a:fillRect/>
            </a:stretch>
          </p:blipFill>
          <p:spPr>
            <a:xfrm>
              <a:off x="406860" y="0"/>
              <a:ext cx="652436" cy="652437"/>
            </a:xfrm>
            <a:prstGeom prst="rect">
              <a:avLst/>
            </a:prstGeom>
            <a:ln w="12700" cap="flat">
              <a:noFill/>
              <a:miter lim="400000"/>
              <a:headEnd/>
              <a:tailEnd/>
            </a:ln>
            <a:effectLst/>
          </p:spPr>
        </p:pic>
      </p:grpSp>
      <p:pic>
        <p:nvPicPr>
          <p:cNvPr id="185" name="Shape 170" descr="Shape 170"/>
          <p:cNvPicPr>
            <a:picLocks noChangeAspect="1"/>
          </p:cNvPicPr>
          <p:nvPr/>
        </p:nvPicPr>
        <p:blipFill>
          <a:blip r:embed="rId4"/>
          <a:stretch>
            <a:fillRect/>
          </a:stretch>
        </p:blipFill>
        <p:spPr>
          <a:xfrm>
            <a:off x="0" y="14068"/>
            <a:ext cx="1392703" cy="2191126"/>
          </a:xfrm>
          <a:prstGeom prst="rect">
            <a:avLst/>
          </a:prstGeom>
          <a:ln w="12700">
            <a:miter lim="400000"/>
            <a:headEnd/>
            <a:tailEnd/>
          </a:ln>
        </p:spPr>
      </p:pic>
      <p:sp>
        <p:nvSpPr>
          <p:cNvPr id="186" name="Shape 175"/>
          <p:cNvSpPr txBox="1"/>
          <p:nvPr/>
        </p:nvSpPr>
        <p:spPr>
          <a:xfrm>
            <a:off x="393895" y="401745"/>
            <a:ext cx="618980" cy="662901"/>
          </a:xfrm>
          <a:prstGeom prst="rect">
            <a:avLst/>
          </a:prstGeom>
          <a:ln w="12700">
            <a:miter lim="400000"/>
          </a:ln>
        </p:spPr>
        <p:txBody>
          <a:bodyPr lIns="45699" tIns="45699" rIns="45699" bIns="45699">
            <a:spAutoFit/>
          </a:bodyPr>
          <a:lstStyle>
            <a:lvl1pPr algn="ctr">
              <a:defRPr sz="4000" b="1">
                <a:solidFill>
                  <a:srgbClr val="C00000"/>
                </a:solidFill>
                <a:latin typeface="Marker Felt"/>
                <a:ea typeface="Marker Felt"/>
                <a:cs typeface="Marker Felt"/>
                <a:sym typeface="Marker Felt"/>
              </a:defRPr>
            </a:lvl1pPr>
          </a:lstStyle>
          <a:p>
            <a:r>
              <a:t>4</a:t>
            </a:r>
          </a:p>
        </p:txBody>
      </p:sp>
      <p:pic>
        <p:nvPicPr>
          <p:cNvPr id="187" name="Shape 176" descr="Shape 176"/>
          <p:cNvPicPr>
            <a:picLocks noChangeAspect="1"/>
          </p:cNvPicPr>
          <p:nvPr/>
        </p:nvPicPr>
        <p:blipFill>
          <a:blip r:embed="rId2"/>
          <a:stretch>
            <a:fillRect/>
          </a:stretch>
        </p:blipFill>
        <p:spPr>
          <a:xfrm>
            <a:off x="9568948" y="1154805"/>
            <a:ext cx="652436" cy="652436"/>
          </a:xfrm>
          <a:prstGeom prst="rect">
            <a:avLst/>
          </a:prstGeom>
          <a:ln w="12700">
            <a:miter lim="400000"/>
            <a:headEnd/>
            <a:tailEnd/>
          </a:ln>
        </p:spPr>
      </p:pic>
      <p:pic>
        <p:nvPicPr>
          <p:cNvPr id="188" name="Shape 177" descr="Shape 177"/>
          <p:cNvPicPr>
            <a:picLocks noChangeAspect="1"/>
          </p:cNvPicPr>
          <p:nvPr/>
        </p:nvPicPr>
        <p:blipFill>
          <a:blip r:embed="rId2"/>
          <a:stretch>
            <a:fillRect/>
          </a:stretch>
        </p:blipFill>
        <p:spPr>
          <a:xfrm>
            <a:off x="9999427" y="1151576"/>
            <a:ext cx="652436" cy="652436"/>
          </a:xfrm>
          <a:prstGeom prst="rect">
            <a:avLst/>
          </a:prstGeom>
          <a:ln w="12700">
            <a:miter lim="400000"/>
            <a:headEnd/>
            <a:tailEnd/>
          </a:ln>
        </p:spPr>
      </p:pic>
      <p:pic>
        <p:nvPicPr>
          <p:cNvPr id="189" name="Shape 178" descr="Shape 178"/>
          <p:cNvPicPr>
            <a:picLocks noChangeAspect="1"/>
          </p:cNvPicPr>
          <p:nvPr/>
        </p:nvPicPr>
        <p:blipFill>
          <a:blip r:embed="rId2"/>
          <a:stretch>
            <a:fillRect/>
          </a:stretch>
        </p:blipFill>
        <p:spPr>
          <a:xfrm>
            <a:off x="10392790" y="1158039"/>
            <a:ext cx="652436" cy="652435"/>
          </a:xfrm>
          <a:prstGeom prst="rect">
            <a:avLst/>
          </a:prstGeom>
          <a:ln w="12700">
            <a:miter lim="400000"/>
            <a:headEnd/>
            <a:tailEnd/>
          </a:ln>
        </p:spPr>
      </p:pic>
      <p:pic>
        <p:nvPicPr>
          <p:cNvPr id="2" name="그림 1"/>
          <p:cNvPicPr>
            <a:picLocks noChangeAspect="1"/>
          </p:cNvPicPr>
          <p:nvPr/>
        </p:nvPicPr>
        <p:blipFill>
          <a:blip r:embed="rId5"/>
          <a:stretch>
            <a:fillRect/>
          </a:stretch>
        </p:blipFill>
        <p:spPr>
          <a:xfrm>
            <a:off x="11611480" y="1144290"/>
            <a:ext cx="652329" cy="652329"/>
          </a:xfrm>
          <a:prstGeom prst="rect">
            <a:avLst/>
          </a:prstGeom>
        </p:spPr>
      </p:pic>
      <p:sp>
        <p:nvSpPr>
          <p:cNvPr id="19" name="內容版面配置區 2"/>
          <p:cNvSpPr txBox="1"/>
          <p:nvPr/>
        </p:nvSpPr>
        <p:spPr>
          <a:xfrm>
            <a:off x="393895" y="1842036"/>
            <a:ext cx="10515600" cy="4351338"/>
          </a:xfrm>
          <a:prstGeom prst="rect">
            <a:avLst/>
          </a:prstGeom>
          <a:ln w="12700">
            <a:miter lim="400000"/>
          </a:ln>
        </p:spPr>
        <p:txBody>
          <a:bodyPr lIns="91424" tIns="91424" rIns="91424" bIns="91424">
            <a:normAutofit/>
          </a:bodyPr>
          <a:lstStyle>
            <a:lvl1pPr marL="406400" marR="0" indent="-355600" algn="ctr" defTabSz="914400" rtl="0" latinLnBrk="0">
              <a:lnSpc>
                <a:spcPct val="90000"/>
              </a:lnSpc>
              <a:spcBef>
                <a:spcPts val="1000"/>
              </a:spcBef>
              <a:spcAft>
                <a:spcPts val="0"/>
              </a:spcAft>
              <a:buClrTx/>
              <a:buSzTx/>
              <a:buFontTx/>
              <a:buNone/>
              <a:defRPr sz="2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1pPr>
            <a:lvl2pPr marL="406400" marR="0" indent="127000" algn="ctr" defTabSz="914400" rtl="0" latinLnBrk="0">
              <a:lnSpc>
                <a:spcPct val="90000"/>
              </a:lnSpc>
              <a:spcBef>
                <a:spcPts val="1000"/>
              </a:spcBef>
              <a:spcAft>
                <a:spcPts val="0"/>
              </a:spcAft>
              <a:buClrTx/>
              <a:buSzTx/>
              <a:buFontTx/>
              <a:buNone/>
              <a:defRPr sz="2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2pPr>
            <a:lvl3pPr marL="406400" marR="0" indent="609600" algn="ctr" defTabSz="914400" rtl="0" latinLnBrk="0">
              <a:lnSpc>
                <a:spcPct val="90000"/>
              </a:lnSpc>
              <a:spcBef>
                <a:spcPts val="1000"/>
              </a:spcBef>
              <a:spcAft>
                <a:spcPts val="0"/>
              </a:spcAft>
              <a:buClrTx/>
              <a:buSzTx/>
              <a:buFontTx/>
              <a:buNone/>
              <a:defRPr sz="2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3pPr>
            <a:lvl4pPr marL="406400" marR="0" indent="1079500" algn="ctr" defTabSz="914400" rtl="0" latinLnBrk="0">
              <a:lnSpc>
                <a:spcPct val="90000"/>
              </a:lnSpc>
              <a:spcBef>
                <a:spcPts val="1000"/>
              </a:spcBef>
              <a:spcAft>
                <a:spcPts val="0"/>
              </a:spcAft>
              <a:buClrTx/>
              <a:buSzTx/>
              <a:buFontTx/>
              <a:buNone/>
              <a:defRPr sz="2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4pPr>
            <a:lvl5pPr marL="406400" marR="0" indent="1536700" algn="ctr" defTabSz="914400" rtl="0" latinLnBrk="0">
              <a:lnSpc>
                <a:spcPct val="90000"/>
              </a:lnSpc>
              <a:spcBef>
                <a:spcPts val="1000"/>
              </a:spcBef>
              <a:spcAft>
                <a:spcPts val="0"/>
              </a:spcAft>
              <a:buClrTx/>
              <a:buSzTx/>
              <a:buFontTx/>
              <a:buNone/>
              <a:defRPr sz="2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5pPr>
            <a:lvl6pPr marL="2933700" marR="0" indent="-533400" algn="l" defTabSz="914400" rtl="0" latinLnBrk="0">
              <a:lnSpc>
                <a:spcPct val="90000"/>
              </a:lnSpc>
              <a:spcBef>
                <a:spcPts val="1000"/>
              </a:spcBef>
              <a:spcAft>
                <a:spcPts val="0"/>
              </a:spcAft>
              <a:buClr>
                <a:srgbClr val="000000"/>
              </a:buClr>
              <a:buSzPts val="28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6pPr>
            <a:lvl7pPr marL="3390900" marR="0" indent="-533400" algn="l" defTabSz="914400" rtl="0" latinLnBrk="0">
              <a:lnSpc>
                <a:spcPct val="90000"/>
              </a:lnSpc>
              <a:spcBef>
                <a:spcPts val="1000"/>
              </a:spcBef>
              <a:spcAft>
                <a:spcPts val="0"/>
              </a:spcAft>
              <a:buClr>
                <a:srgbClr val="000000"/>
              </a:buClr>
              <a:buSzPts val="28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7pPr>
            <a:lvl8pPr marL="3848100" marR="0" indent="-533400" algn="l" defTabSz="914400" rtl="0" latinLnBrk="0">
              <a:lnSpc>
                <a:spcPct val="90000"/>
              </a:lnSpc>
              <a:spcBef>
                <a:spcPts val="1000"/>
              </a:spcBef>
              <a:spcAft>
                <a:spcPts val="0"/>
              </a:spcAft>
              <a:buClr>
                <a:srgbClr val="000000"/>
              </a:buClr>
              <a:buSzPts val="28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8pPr>
            <a:lvl9pPr marL="4305300" marR="0" indent="-533400" algn="l" defTabSz="914400" rtl="0" latinLnBrk="0">
              <a:lnSpc>
                <a:spcPct val="90000"/>
              </a:lnSpc>
              <a:spcBef>
                <a:spcPts val="1000"/>
              </a:spcBef>
              <a:spcAft>
                <a:spcPts val="0"/>
              </a:spcAft>
              <a:buClr>
                <a:srgbClr val="000000"/>
              </a:buClr>
              <a:buSzPts val="28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9pPr>
          </a:lstStyle>
          <a:p>
            <a:pPr marL="50800" indent="0" algn="l" hangingPunct="1"/>
            <a:r>
              <a:rPr lang="en-US" altLang="zh-TW" sz="2800" dirty="0">
                <a:latin typeface="Malgun Gothic" panose="020B0503020000020004" pitchFamily="50" charset="-127"/>
                <a:ea typeface="Malgun Gothic" panose="020B0503020000020004" pitchFamily="50" charset="-127"/>
              </a:rPr>
              <a:t>Launch in 2017</a:t>
            </a:r>
            <a:endParaRPr lang="en-US" altLang="zh-TW" sz="2800" dirty="0">
              <a:latin typeface="Malgun Gothic" panose="020B0503020000020004" pitchFamily="50" charset="-127"/>
              <a:ea typeface="Malgun Gothic" panose="020B0503020000020004" pitchFamily="50" charset="-127"/>
            </a:endParaRPr>
          </a:p>
          <a:p>
            <a:pPr marL="50800" indent="0" algn="l" hangingPunct="1"/>
            <a:r>
              <a:rPr lang="en-US" altLang="zh-TW" sz="2800" dirty="0">
                <a:latin typeface="Malgun Gothic" panose="020B0503020000020004" pitchFamily="50" charset="-127"/>
                <a:ea typeface="Malgun Gothic" panose="020B0503020000020004" pitchFamily="50" charset="-127"/>
              </a:rPr>
              <a:t>Coke no sugar vs. Coke zero</a:t>
            </a:r>
            <a:endParaRPr lang="en-US" altLang="zh-TW" sz="2800" dirty="0">
              <a:latin typeface="Malgun Gothic" panose="020B0503020000020004" pitchFamily="50" charset="-127"/>
              <a:ea typeface="Malgun Gothic" panose="020B0503020000020004" pitchFamily="50" charset="-127"/>
            </a:endParaRPr>
          </a:p>
          <a:p>
            <a:pPr algn="l" hangingPunct="1">
              <a:buFont typeface="Wingdings" panose="05000000000000000000" pitchFamily="2" charset="2"/>
              <a:buChar char="ü"/>
            </a:pPr>
            <a:r>
              <a:rPr lang="en-US" altLang="zh-TW" sz="2800" dirty="0">
                <a:latin typeface="Malgun Gothic" panose="020B0503020000020004" pitchFamily="50" charset="-127"/>
                <a:ea typeface="Malgun Gothic" panose="020B0503020000020004" pitchFamily="50" charset="-127"/>
              </a:rPr>
              <a:t>Success or </a:t>
            </a:r>
            <a:r>
              <a:rPr lang="en-US" altLang="zh-TW" sz="2800" dirty="0" smtClean="0">
                <a:latin typeface="Malgun Gothic" panose="020B0503020000020004" pitchFamily="50" charset="-127"/>
                <a:ea typeface="Malgun Gothic" panose="020B0503020000020004" pitchFamily="50" charset="-127"/>
              </a:rPr>
              <a:t>failure</a:t>
            </a:r>
            <a:endParaRPr lang="en-US" altLang="zh-TW" sz="2800" dirty="0" smtClean="0">
              <a:latin typeface="Malgun Gothic" panose="020B0503020000020004" pitchFamily="50" charset="-127"/>
              <a:ea typeface="Malgun Gothic" panose="020B0503020000020004" pitchFamily="50" charset="-127"/>
            </a:endParaRPr>
          </a:p>
        </p:txBody>
      </p:sp>
      <p:pic>
        <p:nvPicPr>
          <p:cNvPr id="4" name="圖片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19714" y="2205194"/>
            <a:ext cx="6351580" cy="3568983"/>
          </a:xfrm>
          <a:prstGeom prst="rect">
            <a:avLst/>
          </a:prstGeom>
        </p:spPr>
      </p:pic>
      <p:sp>
        <p:nvSpPr>
          <p:cNvPr id="21" name="제목 1"/>
          <p:cNvSpPr txBox="1"/>
          <p:nvPr/>
        </p:nvSpPr>
        <p:spPr>
          <a:xfrm>
            <a:off x="393895" y="1081646"/>
            <a:ext cx="8895183" cy="637662"/>
          </a:xfrm>
          <a:prstGeom prst="rect">
            <a:avLst/>
          </a:prstGeom>
          <a:ln w="12700">
            <a:miter lim="400000"/>
          </a:ln>
        </p:spPr>
        <p:txBody>
          <a:bodyPr lIns="91424" tIns="91424" rIns="91424" bIns="91424" anchor="b">
            <a:noAutofit/>
          </a:bodyPr>
          <a:lstStyle>
            <a:lvl1pPr marL="0" marR="0" indent="0" algn="ctr" defTabSz="914400" rtl="0" latinLnBrk="0">
              <a:lnSpc>
                <a:spcPct val="90000"/>
              </a:lnSpc>
              <a:spcBef>
                <a:spcPts val="0"/>
              </a:spcBef>
              <a:spcAft>
                <a:spcPts val="0"/>
              </a:spcAft>
              <a:buClrTx/>
              <a:buSzTx/>
              <a:buFontTx/>
              <a:buNone/>
              <a:defRPr sz="60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9pPr>
          </a:lstStyle>
          <a:p>
            <a:pPr algn="l" hangingPunct="1"/>
            <a:r>
              <a:rPr lang="en-US" altLang="ko-KR" sz="2400" b="1" dirty="0" smtClean="0">
                <a:latin typeface="Malgun Gothic" panose="020B0503020000020004" pitchFamily="50" charset="-127"/>
                <a:ea typeface="Malgun Gothic" panose="020B0503020000020004" pitchFamily="50" charset="-127"/>
              </a:rPr>
              <a:t>Coke no sugar in </a:t>
            </a:r>
            <a:r>
              <a:rPr lang="en-US" altLang="ko-KR" sz="2400" b="1" dirty="0">
                <a:latin typeface="Malgun Gothic" panose="020B0503020000020004" pitchFamily="50" charset="-127"/>
                <a:ea typeface="Malgun Gothic" panose="020B0503020000020004" pitchFamily="50" charset="-127"/>
              </a:rPr>
              <a:t>A</a:t>
            </a:r>
            <a:r>
              <a:rPr lang="en-US" altLang="ko-KR" sz="2400" b="1" dirty="0" smtClean="0">
                <a:latin typeface="Malgun Gothic" panose="020B0503020000020004" pitchFamily="50" charset="-127"/>
                <a:ea typeface="Malgun Gothic" panose="020B0503020000020004" pitchFamily="50" charset="-127"/>
              </a:rPr>
              <a:t>ustralia</a:t>
            </a:r>
            <a:endParaRPr lang="ko-KR" altLang="en-US" sz="2400" b="1" dirty="0">
              <a:latin typeface="Malgun Gothic" panose="020B0503020000020004" pitchFamily="50" charset="-127"/>
              <a:ea typeface="Malgun Gothic" panose="020B0503020000020004" pitchFamily="50" charset="-127"/>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4" name="Shape 159" descr="Shape 159"/>
          <p:cNvPicPr>
            <a:picLocks noChangeAspect="1"/>
          </p:cNvPicPr>
          <p:nvPr/>
        </p:nvPicPr>
        <p:blipFill>
          <a:blip r:embed="rId1"/>
          <a:stretch>
            <a:fillRect/>
          </a:stretch>
        </p:blipFill>
        <p:spPr>
          <a:xfrm>
            <a:off x="10988812" y="6372666"/>
            <a:ext cx="1189121" cy="393897"/>
          </a:xfrm>
          <a:prstGeom prst="rect">
            <a:avLst/>
          </a:prstGeom>
          <a:ln w="12700">
            <a:miter lim="400000"/>
            <a:headEnd/>
            <a:tailEnd/>
          </a:ln>
        </p:spPr>
      </p:pic>
      <p:sp>
        <p:nvSpPr>
          <p:cNvPr id="175" name="Shape 160"/>
          <p:cNvSpPr/>
          <p:nvPr/>
        </p:nvSpPr>
        <p:spPr>
          <a:xfrm>
            <a:off x="0" y="-1"/>
            <a:ext cx="12192000" cy="1012801"/>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76" name="Shape 161"/>
          <p:cNvSpPr/>
          <p:nvPr/>
        </p:nvSpPr>
        <p:spPr>
          <a:xfrm>
            <a:off x="-3213" y="6182752"/>
            <a:ext cx="12192001" cy="133642"/>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77" name="Shape 162"/>
          <p:cNvSpPr txBox="1"/>
          <p:nvPr/>
        </p:nvSpPr>
        <p:spPr>
          <a:xfrm>
            <a:off x="1273125" y="183233"/>
            <a:ext cx="7766685" cy="646288"/>
          </a:xfrm>
          <a:prstGeom prst="rect">
            <a:avLst/>
          </a:prstGeom>
          <a:ln w="12700">
            <a:miter lim="400000"/>
          </a:ln>
        </p:spPr>
        <p:txBody>
          <a:bodyPr wrap="square" lIns="45699" tIns="45699" rIns="45699" bIns="45699">
            <a:spAutoFit/>
          </a:bodyPr>
          <a:lstStyle>
            <a:lvl1pPr>
              <a:defRPr sz="3600" b="1">
                <a:solidFill>
                  <a:srgbClr val="FFFFFF"/>
                </a:solidFill>
                <a:latin typeface="Marker Felt"/>
                <a:ea typeface="Marker Felt"/>
                <a:cs typeface="Marker Felt"/>
                <a:sym typeface="Marker Felt"/>
              </a:defRPr>
            </a:lvl1pPr>
          </a:lstStyle>
          <a:p>
            <a:pPr lvl="0" latinLnBrk="1" hangingPunct="1"/>
            <a:r>
              <a:rPr lang="en-US" altLang="ko-KR" dirty="0"/>
              <a:t>Australia’s success &amp; failure</a:t>
            </a:r>
            <a:endParaRPr lang="en-US" altLang="ko-KR" kern="1200" dirty="0">
              <a:ln>
                <a:solidFill>
                  <a:srgbClr val="5B9BD5">
                    <a:shade val="50000"/>
                    <a:alpha val="0"/>
                  </a:srgbClr>
                </a:solidFill>
              </a:ln>
              <a:solidFill>
                <a:prstClr val="white">
                  <a:lumMod val="95000"/>
                </a:prstClr>
              </a:solidFill>
              <a:latin typeface="Bebas Neue" panose="020B0606020202050201" pitchFamily="34" charset="0"/>
            </a:endParaRPr>
          </a:p>
        </p:txBody>
      </p:sp>
      <p:grpSp>
        <p:nvGrpSpPr>
          <p:cNvPr id="184" name="Shape 163"/>
          <p:cNvGrpSpPr/>
          <p:nvPr/>
        </p:nvGrpSpPr>
        <p:grpSpPr>
          <a:xfrm>
            <a:off x="9162096" y="1154805"/>
            <a:ext cx="2697397" cy="658505"/>
            <a:chOff x="0" y="0"/>
            <a:chExt cx="2697396" cy="658504"/>
          </a:xfrm>
        </p:grpSpPr>
        <p:pic>
          <p:nvPicPr>
            <p:cNvPr id="178" name="Shape 164" descr="Shape 164"/>
            <p:cNvPicPr>
              <a:picLocks noChangeAspect="1"/>
            </p:cNvPicPr>
            <p:nvPr/>
          </p:nvPicPr>
          <p:blipFill>
            <a:blip r:embed="rId2"/>
            <a:stretch>
              <a:fillRect/>
            </a:stretch>
          </p:blipFill>
          <p:spPr>
            <a:xfrm>
              <a:off x="-1" y="-1"/>
              <a:ext cx="652437" cy="652437"/>
            </a:xfrm>
            <a:prstGeom prst="rect">
              <a:avLst/>
            </a:prstGeom>
            <a:ln w="12700" cap="flat">
              <a:noFill/>
              <a:miter lim="400000"/>
              <a:headEnd/>
              <a:tailEnd/>
            </a:ln>
            <a:effectLst/>
          </p:spPr>
        </p:pic>
        <p:pic>
          <p:nvPicPr>
            <p:cNvPr id="179" name="Shape 165" descr="Shape 165"/>
            <p:cNvPicPr>
              <a:picLocks noChangeAspect="1"/>
            </p:cNvPicPr>
            <p:nvPr/>
          </p:nvPicPr>
          <p:blipFill>
            <a:blip r:embed="rId3"/>
            <a:stretch>
              <a:fillRect/>
            </a:stretch>
          </p:blipFill>
          <p:spPr>
            <a:xfrm>
              <a:off x="2044961" y="3"/>
              <a:ext cx="652436" cy="652437"/>
            </a:xfrm>
            <a:prstGeom prst="rect">
              <a:avLst/>
            </a:prstGeom>
            <a:ln w="12700" cap="flat">
              <a:noFill/>
              <a:miter lim="400000"/>
              <a:headEnd/>
              <a:tailEnd/>
            </a:ln>
            <a:effectLst/>
          </p:spPr>
        </p:pic>
        <p:pic>
          <p:nvPicPr>
            <p:cNvPr id="180" name="Shape 166" descr="Shape 166"/>
            <p:cNvPicPr>
              <a:picLocks noChangeAspect="1"/>
            </p:cNvPicPr>
            <p:nvPr/>
          </p:nvPicPr>
          <p:blipFill>
            <a:blip r:embed="rId3"/>
            <a:stretch>
              <a:fillRect/>
            </a:stretch>
          </p:blipFill>
          <p:spPr>
            <a:xfrm>
              <a:off x="1638100" y="2"/>
              <a:ext cx="652437" cy="652437"/>
            </a:xfrm>
            <a:prstGeom prst="rect">
              <a:avLst/>
            </a:prstGeom>
            <a:ln w="12700" cap="flat">
              <a:noFill/>
              <a:miter lim="400000"/>
              <a:headEnd/>
              <a:tailEnd/>
            </a:ln>
            <a:effectLst/>
          </p:spPr>
        </p:pic>
        <p:pic>
          <p:nvPicPr>
            <p:cNvPr id="181" name="Shape 167" descr="Shape 167"/>
            <p:cNvPicPr>
              <a:picLocks noChangeAspect="1"/>
            </p:cNvPicPr>
            <p:nvPr/>
          </p:nvPicPr>
          <p:blipFill>
            <a:blip r:embed="rId3"/>
            <a:stretch>
              <a:fillRect/>
            </a:stretch>
          </p:blipFill>
          <p:spPr>
            <a:xfrm>
              <a:off x="1231241" y="6068"/>
              <a:ext cx="652436" cy="652437"/>
            </a:xfrm>
            <a:prstGeom prst="rect">
              <a:avLst/>
            </a:prstGeom>
            <a:ln w="12700" cap="flat">
              <a:noFill/>
              <a:miter lim="400000"/>
              <a:headEnd/>
              <a:tailEnd/>
            </a:ln>
            <a:effectLst/>
          </p:spPr>
        </p:pic>
        <p:pic>
          <p:nvPicPr>
            <p:cNvPr id="182" name="Shape 168" descr="Shape 168"/>
            <p:cNvPicPr>
              <a:picLocks noChangeAspect="1"/>
            </p:cNvPicPr>
            <p:nvPr/>
          </p:nvPicPr>
          <p:blipFill>
            <a:blip r:embed="rId3"/>
            <a:stretch>
              <a:fillRect/>
            </a:stretch>
          </p:blipFill>
          <p:spPr>
            <a:xfrm>
              <a:off x="824380" y="1"/>
              <a:ext cx="652437" cy="652437"/>
            </a:xfrm>
            <a:prstGeom prst="rect">
              <a:avLst/>
            </a:prstGeom>
            <a:ln w="12700" cap="flat">
              <a:noFill/>
              <a:miter lim="400000"/>
              <a:headEnd/>
              <a:tailEnd/>
            </a:ln>
            <a:effectLst/>
          </p:spPr>
        </p:pic>
        <p:pic>
          <p:nvPicPr>
            <p:cNvPr id="183" name="Shape 169" descr="Shape 169"/>
            <p:cNvPicPr>
              <a:picLocks noChangeAspect="1"/>
            </p:cNvPicPr>
            <p:nvPr/>
          </p:nvPicPr>
          <p:blipFill>
            <a:blip r:embed="rId3"/>
            <a:stretch>
              <a:fillRect/>
            </a:stretch>
          </p:blipFill>
          <p:spPr>
            <a:xfrm>
              <a:off x="406860" y="0"/>
              <a:ext cx="652436" cy="652437"/>
            </a:xfrm>
            <a:prstGeom prst="rect">
              <a:avLst/>
            </a:prstGeom>
            <a:ln w="12700" cap="flat">
              <a:noFill/>
              <a:miter lim="400000"/>
              <a:headEnd/>
              <a:tailEnd/>
            </a:ln>
            <a:effectLst/>
          </p:spPr>
        </p:pic>
      </p:grpSp>
      <p:pic>
        <p:nvPicPr>
          <p:cNvPr id="185" name="Shape 170" descr="Shape 170"/>
          <p:cNvPicPr>
            <a:picLocks noChangeAspect="1"/>
          </p:cNvPicPr>
          <p:nvPr/>
        </p:nvPicPr>
        <p:blipFill>
          <a:blip r:embed="rId4"/>
          <a:stretch>
            <a:fillRect/>
          </a:stretch>
        </p:blipFill>
        <p:spPr>
          <a:xfrm>
            <a:off x="0" y="14068"/>
            <a:ext cx="1392703" cy="2191126"/>
          </a:xfrm>
          <a:prstGeom prst="rect">
            <a:avLst/>
          </a:prstGeom>
          <a:ln w="12700">
            <a:miter lim="400000"/>
            <a:headEnd/>
            <a:tailEnd/>
          </a:ln>
        </p:spPr>
      </p:pic>
      <p:sp>
        <p:nvSpPr>
          <p:cNvPr id="186" name="Shape 175"/>
          <p:cNvSpPr txBox="1"/>
          <p:nvPr/>
        </p:nvSpPr>
        <p:spPr>
          <a:xfrm>
            <a:off x="393895" y="401745"/>
            <a:ext cx="618980" cy="662901"/>
          </a:xfrm>
          <a:prstGeom prst="rect">
            <a:avLst/>
          </a:prstGeom>
          <a:ln w="12700">
            <a:miter lim="400000"/>
          </a:ln>
        </p:spPr>
        <p:txBody>
          <a:bodyPr lIns="45699" tIns="45699" rIns="45699" bIns="45699">
            <a:spAutoFit/>
          </a:bodyPr>
          <a:lstStyle>
            <a:lvl1pPr algn="ctr">
              <a:defRPr sz="4000" b="1">
                <a:solidFill>
                  <a:srgbClr val="C00000"/>
                </a:solidFill>
                <a:latin typeface="Marker Felt"/>
                <a:ea typeface="Marker Felt"/>
                <a:cs typeface="Marker Felt"/>
                <a:sym typeface="Marker Felt"/>
              </a:defRPr>
            </a:lvl1pPr>
          </a:lstStyle>
          <a:p>
            <a:r>
              <a:t>4</a:t>
            </a:r>
          </a:p>
        </p:txBody>
      </p:sp>
      <p:pic>
        <p:nvPicPr>
          <p:cNvPr id="187" name="Shape 176" descr="Shape 176"/>
          <p:cNvPicPr>
            <a:picLocks noChangeAspect="1"/>
          </p:cNvPicPr>
          <p:nvPr/>
        </p:nvPicPr>
        <p:blipFill>
          <a:blip r:embed="rId2"/>
          <a:stretch>
            <a:fillRect/>
          </a:stretch>
        </p:blipFill>
        <p:spPr>
          <a:xfrm>
            <a:off x="9568948" y="1154805"/>
            <a:ext cx="652436" cy="652436"/>
          </a:xfrm>
          <a:prstGeom prst="rect">
            <a:avLst/>
          </a:prstGeom>
          <a:ln w="12700">
            <a:miter lim="400000"/>
            <a:headEnd/>
            <a:tailEnd/>
          </a:ln>
        </p:spPr>
      </p:pic>
      <p:pic>
        <p:nvPicPr>
          <p:cNvPr id="188" name="Shape 177" descr="Shape 177"/>
          <p:cNvPicPr>
            <a:picLocks noChangeAspect="1"/>
          </p:cNvPicPr>
          <p:nvPr/>
        </p:nvPicPr>
        <p:blipFill>
          <a:blip r:embed="rId2"/>
          <a:stretch>
            <a:fillRect/>
          </a:stretch>
        </p:blipFill>
        <p:spPr>
          <a:xfrm>
            <a:off x="9999427" y="1151576"/>
            <a:ext cx="652436" cy="652436"/>
          </a:xfrm>
          <a:prstGeom prst="rect">
            <a:avLst/>
          </a:prstGeom>
          <a:ln w="12700">
            <a:miter lim="400000"/>
            <a:headEnd/>
            <a:tailEnd/>
          </a:ln>
        </p:spPr>
      </p:pic>
      <p:pic>
        <p:nvPicPr>
          <p:cNvPr id="189" name="Shape 178" descr="Shape 178"/>
          <p:cNvPicPr>
            <a:picLocks noChangeAspect="1"/>
          </p:cNvPicPr>
          <p:nvPr/>
        </p:nvPicPr>
        <p:blipFill>
          <a:blip r:embed="rId2"/>
          <a:stretch>
            <a:fillRect/>
          </a:stretch>
        </p:blipFill>
        <p:spPr>
          <a:xfrm>
            <a:off x="10392790" y="1158039"/>
            <a:ext cx="652436" cy="652435"/>
          </a:xfrm>
          <a:prstGeom prst="rect">
            <a:avLst/>
          </a:prstGeom>
          <a:ln w="12700">
            <a:miter lim="400000"/>
            <a:headEnd/>
            <a:tailEnd/>
          </a:ln>
        </p:spPr>
      </p:pic>
      <p:pic>
        <p:nvPicPr>
          <p:cNvPr id="2" name="그림 1"/>
          <p:cNvPicPr>
            <a:picLocks noChangeAspect="1"/>
          </p:cNvPicPr>
          <p:nvPr/>
        </p:nvPicPr>
        <p:blipFill>
          <a:blip r:embed="rId5"/>
          <a:stretch>
            <a:fillRect/>
          </a:stretch>
        </p:blipFill>
        <p:spPr>
          <a:xfrm>
            <a:off x="11611480" y="1144290"/>
            <a:ext cx="652329" cy="652329"/>
          </a:xfrm>
          <a:prstGeom prst="rect">
            <a:avLst/>
          </a:prstGeom>
        </p:spPr>
      </p:pic>
      <p:sp>
        <p:nvSpPr>
          <p:cNvPr id="19" name="內容版面配置區 2"/>
          <p:cNvSpPr txBox="1"/>
          <p:nvPr/>
        </p:nvSpPr>
        <p:spPr>
          <a:xfrm>
            <a:off x="393895" y="1838920"/>
            <a:ext cx="10515600" cy="4351338"/>
          </a:xfrm>
          <a:prstGeom prst="rect">
            <a:avLst/>
          </a:prstGeom>
          <a:ln w="12700">
            <a:miter lim="400000"/>
          </a:ln>
        </p:spPr>
        <p:txBody>
          <a:bodyPr lIns="91424" tIns="91424" rIns="91424" bIns="91424">
            <a:normAutofit/>
          </a:bodyPr>
          <a:lstStyle>
            <a:lvl1pPr marL="406400" marR="0" indent="-355600" algn="ctr" defTabSz="914400" rtl="0" latinLnBrk="0">
              <a:lnSpc>
                <a:spcPct val="90000"/>
              </a:lnSpc>
              <a:spcBef>
                <a:spcPts val="1000"/>
              </a:spcBef>
              <a:spcAft>
                <a:spcPts val="0"/>
              </a:spcAft>
              <a:buClrTx/>
              <a:buSzTx/>
              <a:buFontTx/>
              <a:buNone/>
              <a:defRPr sz="2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1pPr>
            <a:lvl2pPr marL="406400" marR="0" indent="127000" algn="ctr" defTabSz="914400" rtl="0" latinLnBrk="0">
              <a:lnSpc>
                <a:spcPct val="90000"/>
              </a:lnSpc>
              <a:spcBef>
                <a:spcPts val="1000"/>
              </a:spcBef>
              <a:spcAft>
                <a:spcPts val="0"/>
              </a:spcAft>
              <a:buClrTx/>
              <a:buSzTx/>
              <a:buFontTx/>
              <a:buNone/>
              <a:defRPr sz="2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2pPr>
            <a:lvl3pPr marL="406400" marR="0" indent="609600" algn="ctr" defTabSz="914400" rtl="0" latinLnBrk="0">
              <a:lnSpc>
                <a:spcPct val="90000"/>
              </a:lnSpc>
              <a:spcBef>
                <a:spcPts val="1000"/>
              </a:spcBef>
              <a:spcAft>
                <a:spcPts val="0"/>
              </a:spcAft>
              <a:buClrTx/>
              <a:buSzTx/>
              <a:buFontTx/>
              <a:buNone/>
              <a:defRPr sz="2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3pPr>
            <a:lvl4pPr marL="406400" marR="0" indent="1079500" algn="ctr" defTabSz="914400" rtl="0" latinLnBrk="0">
              <a:lnSpc>
                <a:spcPct val="90000"/>
              </a:lnSpc>
              <a:spcBef>
                <a:spcPts val="1000"/>
              </a:spcBef>
              <a:spcAft>
                <a:spcPts val="0"/>
              </a:spcAft>
              <a:buClrTx/>
              <a:buSzTx/>
              <a:buFontTx/>
              <a:buNone/>
              <a:defRPr sz="2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4pPr>
            <a:lvl5pPr marL="406400" marR="0" indent="1536700" algn="ctr" defTabSz="914400" rtl="0" latinLnBrk="0">
              <a:lnSpc>
                <a:spcPct val="90000"/>
              </a:lnSpc>
              <a:spcBef>
                <a:spcPts val="1000"/>
              </a:spcBef>
              <a:spcAft>
                <a:spcPts val="0"/>
              </a:spcAft>
              <a:buClrTx/>
              <a:buSzTx/>
              <a:buFontTx/>
              <a:buNone/>
              <a:defRPr sz="2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5pPr>
            <a:lvl6pPr marL="2933700" marR="0" indent="-533400" algn="l" defTabSz="914400" rtl="0" latinLnBrk="0">
              <a:lnSpc>
                <a:spcPct val="90000"/>
              </a:lnSpc>
              <a:spcBef>
                <a:spcPts val="1000"/>
              </a:spcBef>
              <a:spcAft>
                <a:spcPts val="0"/>
              </a:spcAft>
              <a:buClr>
                <a:srgbClr val="000000"/>
              </a:buClr>
              <a:buSzPts val="28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6pPr>
            <a:lvl7pPr marL="3390900" marR="0" indent="-533400" algn="l" defTabSz="914400" rtl="0" latinLnBrk="0">
              <a:lnSpc>
                <a:spcPct val="90000"/>
              </a:lnSpc>
              <a:spcBef>
                <a:spcPts val="1000"/>
              </a:spcBef>
              <a:spcAft>
                <a:spcPts val="0"/>
              </a:spcAft>
              <a:buClr>
                <a:srgbClr val="000000"/>
              </a:buClr>
              <a:buSzPts val="28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7pPr>
            <a:lvl8pPr marL="3848100" marR="0" indent="-533400" algn="l" defTabSz="914400" rtl="0" latinLnBrk="0">
              <a:lnSpc>
                <a:spcPct val="90000"/>
              </a:lnSpc>
              <a:spcBef>
                <a:spcPts val="1000"/>
              </a:spcBef>
              <a:spcAft>
                <a:spcPts val="0"/>
              </a:spcAft>
              <a:buClr>
                <a:srgbClr val="000000"/>
              </a:buClr>
              <a:buSzPts val="28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8pPr>
            <a:lvl9pPr marL="4305300" marR="0" indent="-533400" algn="l" defTabSz="914400" rtl="0" latinLnBrk="0">
              <a:lnSpc>
                <a:spcPct val="90000"/>
              </a:lnSpc>
              <a:spcBef>
                <a:spcPts val="1000"/>
              </a:spcBef>
              <a:spcAft>
                <a:spcPts val="0"/>
              </a:spcAft>
              <a:buClr>
                <a:srgbClr val="000000"/>
              </a:buClr>
              <a:buSzPts val="28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9pPr>
          </a:lstStyle>
          <a:p>
            <a:pPr marL="50800" indent="0" algn="l" hangingPunct="1"/>
            <a:r>
              <a:rPr lang="en-US" altLang="zh-TW" sz="2800" dirty="0">
                <a:latin typeface="Malgun Gothic" panose="020B0503020000020004" pitchFamily="50" charset="-127"/>
                <a:ea typeface="Malgun Gothic" panose="020B0503020000020004" pitchFamily="50" charset="-127"/>
              </a:rPr>
              <a:t>reduce 20% sugar by 2025</a:t>
            </a:r>
            <a:endParaRPr lang="en-US" altLang="zh-TW" sz="2800" dirty="0">
              <a:latin typeface="Malgun Gothic" panose="020B0503020000020004" pitchFamily="50" charset="-127"/>
              <a:ea typeface="Malgun Gothic" panose="020B0503020000020004" pitchFamily="50" charset="-127"/>
            </a:endParaRPr>
          </a:p>
          <a:p>
            <a:pPr marL="508000" indent="-457200" algn="l" hangingPunct="1">
              <a:buFont typeface="Wingdings" panose="05000000000000000000" pitchFamily="2" charset="2"/>
              <a:buChar char="ü"/>
            </a:pPr>
            <a:r>
              <a:rPr lang="en-US" altLang="zh-TW" sz="2800" dirty="0">
                <a:latin typeface="Malgun Gothic" panose="020B0503020000020004" pitchFamily="50" charset="-127"/>
                <a:ea typeface="Malgun Gothic" panose="020B0503020000020004" pitchFamily="50" charset="-127"/>
              </a:rPr>
              <a:t>less sugar for 22 beverages</a:t>
            </a:r>
            <a:endParaRPr lang="en-US" altLang="zh-TW" sz="2800" dirty="0">
              <a:latin typeface="Malgun Gothic" panose="020B0503020000020004" pitchFamily="50" charset="-127"/>
              <a:ea typeface="Malgun Gothic" panose="020B0503020000020004" pitchFamily="50" charset="-127"/>
            </a:endParaRPr>
          </a:p>
          <a:p>
            <a:pPr marL="508000" indent="-457200" algn="l" hangingPunct="1">
              <a:buFont typeface="Wingdings" panose="05000000000000000000" pitchFamily="2" charset="2"/>
              <a:buChar char="ü"/>
            </a:pPr>
            <a:r>
              <a:rPr lang="en-US" altLang="zh-TW" sz="2800" dirty="0">
                <a:latin typeface="Malgun Gothic" panose="020B0503020000020004" pitchFamily="50" charset="-127"/>
                <a:ea typeface="Malgun Gothic" panose="020B0503020000020004" pitchFamily="50" charset="-127"/>
              </a:rPr>
              <a:t>10% by 2020, 20% by 2025</a:t>
            </a:r>
            <a:endParaRPr lang="en-US" altLang="zh-TW" sz="2800" dirty="0">
              <a:latin typeface="Malgun Gothic" panose="020B0503020000020004" pitchFamily="50" charset="-127"/>
              <a:ea typeface="Malgun Gothic" panose="020B0503020000020004" pitchFamily="50" charset="-127"/>
            </a:endParaRPr>
          </a:p>
          <a:p>
            <a:pPr marL="50800" indent="0" algn="l" hangingPunct="1"/>
            <a:r>
              <a:rPr lang="en-US" altLang="zh-TW" sz="2800" dirty="0">
                <a:latin typeface="Malgun Gothic" panose="020B0503020000020004" pitchFamily="50" charset="-127"/>
                <a:ea typeface="Malgun Gothic" panose="020B0503020000020004" pitchFamily="50" charset="-127"/>
              </a:rPr>
              <a:t>100% recyclable packaging by 2025</a:t>
            </a:r>
            <a:r>
              <a:rPr lang="en-US" altLang="zh-TW" sz="2800" dirty="0" smtClean="0">
                <a:latin typeface="Malgun Gothic" panose="020B0503020000020004" pitchFamily="50" charset="-127"/>
                <a:ea typeface="Malgun Gothic" panose="020B0503020000020004" pitchFamily="50" charset="-127"/>
              </a:rPr>
              <a:t>.</a:t>
            </a:r>
            <a:endParaRPr lang="en-US" altLang="zh-TW" sz="2800" dirty="0" smtClean="0">
              <a:latin typeface="Malgun Gothic" panose="020B0503020000020004" pitchFamily="50" charset="-127"/>
              <a:ea typeface="Malgun Gothic" panose="020B0503020000020004" pitchFamily="50" charset="-127"/>
            </a:endParaRPr>
          </a:p>
        </p:txBody>
      </p:sp>
      <p:sp>
        <p:nvSpPr>
          <p:cNvPr id="20" name="제목 1"/>
          <p:cNvSpPr txBox="1"/>
          <p:nvPr/>
        </p:nvSpPr>
        <p:spPr>
          <a:xfrm>
            <a:off x="393895" y="1081646"/>
            <a:ext cx="8895183" cy="637662"/>
          </a:xfrm>
          <a:prstGeom prst="rect">
            <a:avLst/>
          </a:prstGeom>
          <a:ln w="12700">
            <a:miter lim="400000"/>
          </a:ln>
        </p:spPr>
        <p:txBody>
          <a:bodyPr lIns="91424" tIns="91424" rIns="91424" bIns="91424" anchor="b">
            <a:noAutofit/>
          </a:bodyPr>
          <a:lstStyle>
            <a:lvl1pPr marL="0" marR="0" indent="0" algn="ctr" defTabSz="914400" rtl="0" latinLnBrk="0">
              <a:lnSpc>
                <a:spcPct val="90000"/>
              </a:lnSpc>
              <a:spcBef>
                <a:spcPts val="0"/>
              </a:spcBef>
              <a:spcAft>
                <a:spcPts val="0"/>
              </a:spcAft>
              <a:buClrTx/>
              <a:buSzTx/>
              <a:buFontTx/>
              <a:buNone/>
              <a:defRPr sz="60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9pPr>
          </a:lstStyle>
          <a:p>
            <a:pPr algn="l" hangingPunct="1"/>
            <a:r>
              <a:rPr lang="en-US" altLang="ko-KR" sz="2400" b="1" dirty="0" smtClean="0">
                <a:latin typeface="Malgun Gothic" panose="020B0503020000020004" pitchFamily="50" charset="-127"/>
                <a:ea typeface="Malgun Gothic" panose="020B0503020000020004" pitchFamily="50" charset="-127"/>
              </a:rPr>
              <a:t>Recent in Australia</a:t>
            </a:r>
            <a:endParaRPr lang="ko-KR" altLang="en-US" sz="2400" b="1" dirty="0">
              <a:latin typeface="Malgun Gothic" panose="020B0503020000020004" pitchFamily="50" charset="-127"/>
              <a:ea typeface="Malgun Gothic" panose="020B0503020000020004" pitchFamily="50" charset="-127"/>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직선 연결선 8"/>
          <p:cNvCxnSpPr/>
          <p:nvPr/>
        </p:nvCxnSpPr>
        <p:spPr>
          <a:xfrm>
            <a:off x="4559935" y="2143125"/>
            <a:ext cx="3072130" cy="1905"/>
          </a:xfrm>
          <a:prstGeom prst="line">
            <a:avLst/>
          </a:prstGeom>
          <a:effectLst>
            <a:outerShdw blurRad="50800" dist="38100" dir="2700000" sx="101000" sy="101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cxnSp>
        <p:nvCxnSpPr>
          <p:cNvPr id="10" name="직선 연결선 9"/>
          <p:cNvCxnSpPr/>
          <p:nvPr/>
        </p:nvCxnSpPr>
        <p:spPr>
          <a:xfrm>
            <a:off x="4559935" y="4926965"/>
            <a:ext cx="3072130" cy="1905"/>
          </a:xfrm>
          <a:prstGeom prst="line">
            <a:avLst/>
          </a:prstGeom>
          <a:effectLst>
            <a:outerShdw blurRad="50800" dist="38100" dir="2700000" sx="101000" sy="101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3588327" y="2144395"/>
            <a:ext cx="5181599" cy="1200329"/>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defRPr/>
            </a:pPr>
            <a:r>
              <a:rPr kumimoji="0" lang="en-US" altLang="ko-KR" sz="3600" b="0" i="0" u="none" strike="noStrike" kern="1200" cap="none" spc="0" normalizeH="0" baseline="0" noProof="0" dirty="0" smtClean="0">
                <a:ln>
                  <a:noFill/>
                </a:ln>
                <a:solidFill>
                  <a:srgbClr val="E60012"/>
                </a:solidFill>
                <a:effectLst/>
                <a:uLnTx/>
                <a:uFillTx/>
                <a:latin typeface="Malgun Gothic" panose="020B0503020000020004" pitchFamily="50" charset="-127"/>
                <a:ea typeface="Malgun Gothic" panose="020B0503020000020004" pitchFamily="50" charset="-127"/>
                <a:cs typeface="+mj-cs"/>
                <a:sym typeface="Arial" panose="020B0604020202020204"/>
              </a:rPr>
              <a:t>CHINA’S</a:t>
            </a:r>
            <a:endParaRPr kumimoji="0" lang="en-US" altLang="ko-KR" sz="3600" b="0" i="0" u="none" strike="noStrike" kern="1200" cap="none" spc="0" normalizeH="0" baseline="0" noProof="0" dirty="0" smtClean="0">
              <a:ln>
                <a:noFill/>
              </a:ln>
              <a:solidFill>
                <a:srgbClr val="E60012"/>
              </a:solidFill>
              <a:effectLst/>
              <a:uLnTx/>
              <a:uFillTx/>
              <a:latin typeface="Malgun Gothic" panose="020B0503020000020004" pitchFamily="50" charset="-127"/>
              <a:ea typeface="Malgun Gothic" panose="020B0503020000020004" pitchFamily="50" charset="-127"/>
              <a:cs typeface="+mj-cs"/>
              <a:sym typeface="Arial" panose="020B0604020202020204"/>
            </a:endParaRPr>
          </a:p>
          <a:p>
            <a:pPr marL="0" marR="0" lvl="0" indent="0" algn="ctr" defTabSz="914400" rtl="0" eaLnBrk="1" fontAlgn="auto" latinLnBrk="1" hangingPunct="1">
              <a:lnSpc>
                <a:spcPct val="100000"/>
              </a:lnSpc>
              <a:spcBef>
                <a:spcPts val="0"/>
              </a:spcBef>
              <a:spcAft>
                <a:spcPts val="0"/>
              </a:spcAft>
              <a:buClrTx/>
              <a:buSzTx/>
              <a:buFontTx/>
              <a:buNone/>
              <a:defRPr/>
            </a:pPr>
            <a:r>
              <a:rPr lang="en-US" altLang="ko-KR" sz="3600" kern="1200" dirty="0" smtClean="0">
                <a:solidFill>
                  <a:srgbClr val="E60012"/>
                </a:solidFill>
                <a:latin typeface="Malgun Gothic" panose="020B0503020000020004" pitchFamily="50" charset="-127"/>
                <a:ea typeface="Malgun Gothic" panose="020B0503020000020004" pitchFamily="50" charset="-127"/>
              </a:rPr>
              <a:t>SUCCESS &amp; FAILURE</a:t>
            </a:r>
            <a:endParaRPr kumimoji="0" lang="en-US" altLang="ko-KR" sz="3600" b="0" i="0" u="none" strike="noStrike" kern="1200" cap="none" spc="0" normalizeH="0" baseline="0" noProof="0" dirty="0" smtClean="0">
              <a:ln>
                <a:noFill/>
              </a:ln>
              <a:solidFill>
                <a:srgbClr val="E60012"/>
              </a:solidFill>
              <a:effectLst/>
              <a:uLnTx/>
              <a:uFillTx/>
              <a:latin typeface="Malgun Gothic" panose="020B0503020000020004" pitchFamily="50" charset="-127"/>
              <a:ea typeface="Malgun Gothic" panose="020B0503020000020004" pitchFamily="50" charset="-127"/>
              <a:cs typeface="+mj-cs"/>
              <a:sym typeface="Arial" panose="020B0604020202020204"/>
            </a:endParaRPr>
          </a:p>
        </p:txBody>
      </p:sp>
      <p:pic>
        <p:nvPicPr>
          <p:cNvPr id="3" name="그림 2"/>
          <p:cNvPicPr>
            <a:picLocks noChangeAspect="1"/>
          </p:cNvPicPr>
          <p:nvPr/>
        </p:nvPicPr>
        <p:blipFill>
          <a:blip r:embed="rId1"/>
          <a:stretch>
            <a:fillRect/>
          </a:stretch>
        </p:blipFill>
        <p:spPr>
          <a:xfrm>
            <a:off x="4958997" y="3412318"/>
            <a:ext cx="2274005" cy="128027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 name="Shape 100" descr="Shape 100"/>
          <p:cNvPicPr>
            <a:picLocks noChangeAspect="1"/>
          </p:cNvPicPr>
          <p:nvPr/>
        </p:nvPicPr>
        <p:blipFill>
          <a:blip r:embed="rId1"/>
          <a:stretch>
            <a:fillRect/>
          </a:stretch>
        </p:blipFill>
        <p:spPr>
          <a:xfrm>
            <a:off x="10988812" y="6372666"/>
            <a:ext cx="1189121" cy="393897"/>
          </a:xfrm>
          <a:prstGeom prst="rect">
            <a:avLst/>
          </a:prstGeom>
          <a:ln w="12700">
            <a:miter lim="400000"/>
            <a:headEnd/>
            <a:tailEnd/>
          </a:ln>
        </p:spPr>
      </p:pic>
      <p:sp>
        <p:nvSpPr>
          <p:cNvPr id="123" name="Shape 101"/>
          <p:cNvSpPr/>
          <p:nvPr/>
        </p:nvSpPr>
        <p:spPr>
          <a:xfrm>
            <a:off x="0" y="-1"/>
            <a:ext cx="12192000" cy="1012801"/>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24" name="Shape 102"/>
          <p:cNvSpPr/>
          <p:nvPr/>
        </p:nvSpPr>
        <p:spPr>
          <a:xfrm>
            <a:off x="-3213" y="6182752"/>
            <a:ext cx="12192001" cy="133642"/>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25" name="Shape 103"/>
          <p:cNvSpPr txBox="1"/>
          <p:nvPr/>
        </p:nvSpPr>
        <p:spPr>
          <a:xfrm>
            <a:off x="1273125" y="183233"/>
            <a:ext cx="5899283" cy="646288"/>
          </a:xfrm>
          <a:prstGeom prst="rect">
            <a:avLst/>
          </a:prstGeom>
          <a:ln w="12700">
            <a:miter lim="400000"/>
          </a:ln>
        </p:spPr>
        <p:txBody>
          <a:bodyPr lIns="45699" tIns="45699" rIns="45699" bIns="45699">
            <a:spAutoFit/>
          </a:bodyPr>
          <a:lstStyle>
            <a:lvl1pPr>
              <a:defRPr sz="3600" b="1">
                <a:solidFill>
                  <a:srgbClr val="FFFFFF"/>
                </a:solidFill>
                <a:latin typeface="Marker Felt"/>
                <a:ea typeface="Marker Felt"/>
                <a:cs typeface="Marker Felt"/>
                <a:sym typeface="Marker Felt"/>
              </a:defRPr>
            </a:lvl1pPr>
          </a:lstStyle>
          <a:p>
            <a:r>
              <a:rPr lang="en-US" altLang="ko-KR" b="0" kern="1200" dirty="0">
                <a:ln>
                  <a:solidFill>
                    <a:srgbClr val="5B9BD5">
                      <a:shade val="50000"/>
                      <a:alpha val="0"/>
                    </a:srgbClr>
                  </a:solidFill>
                </a:ln>
                <a:solidFill>
                  <a:prstClr val="white">
                    <a:lumMod val="95000"/>
                  </a:prstClr>
                </a:solidFill>
                <a:latin typeface="Malgun Gothic" panose="020B0503020000020004" pitchFamily="50" charset="-127"/>
                <a:ea typeface="Malgun Gothic" panose="020B0503020000020004" pitchFamily="50" charset="-127"/>
              </a:rPr>
              <a:t>About Coca</a:t>
            </a:r>
            <a:r>
              <a:rPr lang="en-US" altLang="ko-KR" kern="1200" dirty="0">
                <a:ln>
                  <a:solidFill>
                    <a:srgbClr val="5B9BD5">
                      <a:shade val="50000"/>
                      <a:alpha val="0"/>
                    </a:srgbClr>
                  </a:solidFill>
                </a:ln>
                <a:solidFill>
                  <a:prstClr val="white">
                    <a:lumMod val="95000"/>
                  </a:prstClr>
                </a:solidFill>
                <a:latin typeface="Malgun Gothic" panose="020B0503020000020004" pitchFamily="50" charset="-127"/>
                <a:ea typeface="Malgun Gothic" panose="020B0503020000020004" pitchFamily="50" charset="-127"/>
              </a:rPr>
              <a:t>-</a:t>
            </a:r>
            <a:r>
              <a:rPr lang="en-US" altLang="ko-KR" b="0" kern="1200" dirty="0">
                <a:ln>
                  <a:solidFill>
                    <a:srgbClr val="5B9BD5">
                      <a:shade val="50000"/>
                      <a:alpha val="0"/>
                    </a:srgbClr>
                  </a:solidFill>
                </a:ln>
                <a:solidFill>
                  <a:prstClr val="white">
                    <a:lumMod val="95000"/>
                  </a:prstClr>
                </a:solidFill>
                <a:latin typeface="Malgun Gothic" panose="020B0503020000020004" pitchFamily="50" charset="-127"/>
                <a:ea typeface="Malgun Gothic" panose="020B0503020000020004" pitchFamily="50" charset="-127"/>
              </a:rPr>
              <a:t>Cola</a:t>
            </a:r>
            <a:endParaRPr dirty="0">
              <a:latin typeface="Malgun Gothic" panose="020B0503020000020004" pitchFamily="50" charset="-127"/>
              <a:ea typeface="Malgun Gothic" panose="020B0503020000020004" pitchFamily="50" charset="-127"/>
            </a:endParaRPr>
          </a:p>
        </p:txBody>
      </p:sp>
      <p:grpSp>
        <p:nvGrpSpPr>
          <p:cNvPr id="132" name="Shape 104"/>
          <p:cNvGrpSpPr/>
          <p:nvPr/>
        </p:nvGrpSpPr>
        <p:grpSpPr>
          <a:xfrm>
            <a:off x="9148242" y="1154804"/>
            <a:ext cx="2697397" cy="658507"/>
            <a:chOff x="-1" y="-1"/>
            <a:chExt cx="2697396" cy="658506"/>
          </a:xfrm>
        </p:grpSpPr>
        <p:pic>
          <p:nvPicPr>
            <p:cNvPr id="126" name="Shape 105" descr="Shape 105"/>
            <p:cNvPicPr>
              <a:picLocks noChangeAspect="1"/>
            </p:cNvPicPr>
            <p:nvPr/>
          </p:nvPicPr>
          <p:blipFill>
            <a:blip r:embed="rId2"/>
            <a:stretch>
              <a:fillRect/>
            </a:stretch>
          </p:blipFill>
          <p:spPr>
            <a:xfrm>
              <a:off x="-1" y="-1"/>
              <a:ext cx="652437" cy="652437"/>
            </a:xfrm>
            <a:prstGeom prst="rect">
              <a:avLst/>
            </a:prstGeom>
            <a:ln w="12700" cap="flat">
              <a:noFill/>
              <a:miter lim="400000"/>
              <a:headEnd/>
              <a:tailEnd/>
            </a:ln>
            <a:effectLst/>
          </p:spPr>
        </p:pic>
        <p:pic>
          <p:nvPicPr>
            <p:cNvPr id="127" name="Shape 106" descr="Shape 106"/>
            <p:cNvPicPr>
              <a:picLocks noChangeAspect="1"/>
            </p:cNvPicPr>
            <p:nvPr/>
          </p:nvPicPr>
          <p:blipFill>
            <a:blip r:embed="rId3"/>
            <a:stretch>
              <a:fillRect/>
            </a:stretch>
          </p:blipFill>
          <p:spPr>
            <a:xfrm>
              <a:off x="2044959" y="-1"/>
              <a:ext cx="652436" cy="652437"/>
            </a:xfrm>
            <a:prstGeom prst="rect">
              <a:avLst/>
            </a:prstGeom>
            <a:ln w="12700" cap="flat">
              <a:noFill/>
              <a:miter lim="400000"/>
              <a:headEnd/>
              <a:tailEnd/>
            </a:ln>
            <a:effectLst/>
          </p:spPr>
        </p:pic>
        <p:pic>
          <p:nvPicPr>
            <p:cNvPr id="128" name="Shape 107" descr="Shape 107"/>
            <p:cNvPicPr>
              <a:picLocks noChangeAspect="1"/>
            </p:cNvPicPr>
            <p:nvPr/>
          </p:nvPicPr>
          <p:blipFill>
            <a:blip r:embed="rId3"/>
            <a:stretch>
              <a:fillRect/>
            </a:stretch>
          </p:blipFill>
          <p:spPr>
            <a:xfrm>
              <a:off x="1638100" y="2"/>
              <a:ext cx="652437" cy="652437"/>
            </a:xfrm>
            <a:prstGeom prst="rect">
              <a:avLst/>
            </a:prstGeom>
            <a:ln w="12700" cap="flat">
              <a:noFill/>
              <a:miter lim="400000"/>
              <a:headEnd/>
              <a:tailEnd/>
            </a:ln>
            <a:effectLst/>
          </p:spPr>
        </p:pic>
        <p:pic>
          <p:nvPicPr>
            <p:cNvPr id="129" name="Shape 108" descr="Shape 108"/>
            <p:cNvPicPr>
              <a:picLocks noChangeAspect="1"/>
            </p:cNvPicPr>
            <p:nvPr/>
          </p:nvPicPr>
          <p:blipFill>
            <a:blip r:embed="rId3"/>
            <a:stretch>
              <a:fillRect/>
            </a:stretch>
          </p:blipFill>
          <p:spPr>
            <a:xfrm>
              <a:off x="1231241" y="6068"/>
              <a:ext cx="652436" cy="652437"/>
            </a:xfrm>
            <a:prstGeom prst="rect">
              <a:avLst/>
            </a:prstGeom>
            <a:ln w="12700" cap="flat">
              <a:noFill/>
              <a:miter lim="400000"/>
              <a:headEnd/>
              <a:tailEnd/>
            </a:ln>
            <a:effectLst/>
          </p:spPr>
        </p:pic>
        <p:pic>
          <p:nvPicPr>
            <p:cNvPr id="130" name="Shape 109" descr="Shape 109"/>
            <p:cNvPicPr>
              <a:picLocks noChangeAspect="1"/>
            </p:cNvPicPr>
            <p:nvPr/>
          </p:nvPicPr>
          <p:blipFill>
            <a:blip r:embed="rId3"/>
            <a:stretch>
              <a:fillRect/>
            </a:stretch>
          </p:blipFill>
          <p:spPr>
            <a:xfrm>
              <a:off x="824380" y="1"/>
              <a:ext cx="652437" cy="652437"/>
            </a:xfrm>
            <a:prstGeom prst="rect">
              <a:avLst/>
            </a:prstGeom>
            <a:ln w="12700" cap="flat">
              <a:noFill/>
              <a:miter lim="400000"/>
              <a:headEnd/>
              <a:tailEnd/>
            </a:ln>
            <a:effectLst/>
          </p:spPr>
        </p:pic>
        <p:pic>
          <p:nvPicPr>
            <p:cNvPr id="131" name="Shape 110" descr="Shape 110"/>
            <p:cNvPicPr>
              <a:picLocks noChangeAspect="1"/>
            </p:cNvPicPr>
            <p:nvPr/>
          </p:nvPicPr>
          <p:blipFill>
            <a:blip r:embed="rId3"/>
            <a:stretch>
              <a:fillRect/>
            </a:stretch>
          </p:blipFill>
          <p:spPr>
            <a:xfrm>
              <a:off x="406860" y="0"/>
              <a:ext cx="652436" cy="652437"/>
            </a:xfrm>
            <a:prstGeom prst="rect">
              <a:avLst/>
            </a:prstGeom>
            <a:ln w="12700" cap="flat">
              <a:noFill/>
              <a:miter lim="400000"/>
              <a:headEnd/>
              <a:tailEnd/>
            </a:ln>
            <a:effectLst/>
          </p:spPr>
        </p:pic>
      </p:grpSp>
      <p:pic>
        <p:nvPicPr>
          <p:cNvPr id="133" name="Shape 111" descr="Shape 111"/>
          <p:cNvPicPr>
            <a:picLocks noChangeAspect="1"/>
          </p:cNvPicPr>
          <p:nvPr/>
        </p:nvPicPr>
        <p:blipFill>
          <a:blip r:embed="rId4"/>
          <a:stretch>
            <a:fillRect/>
          </a:stretch>
        </p:blipFill>
        <p:spPr>
          <a:xfrm>
            <a:off x="0" y="14068"/>
            <a:ext cx="1392703" cy="2191126"/>
          </a:xfrm>
          <a:prstGeom prst="rect">
            <a:avLst/>
          </a:prstGeom>
          <a:ln w="12700">
            <a:miter lim="400000"/>
            <a:headEnd/>
            <a:tailEnd/>
          </a:ln>
        </p:spPr>
      </p:pic>
      <p:sp>
        <p:nvSpPr>
          <p:cNvPr id="134" name="Shape 112"/>
          <p:cNvSpPr txBox="1"/>
          <p:nvPr/>
        </p:nvSpPr>
        <p:spPr>
          <a:xfrm>
            <a:off x="497038" y="401745"/>
            <a:ext cx="725288" cy="707844"/>
          </a:xfrm>
          <a:prstGeom prst="rect">
            <a:avLst/>
          </a:prstGeom>
          <a:ln w="12700">
            <a:miter lim="400000"/>
          </a:ln>
        </p:spPr>
        <p:txBody>
          <a:bodyPr lIns="45699" tIns="45699" rIns="45699" bIns="45699">
            <a:spAutoFit/>
          </a:bodyPr>
          <a:lstStyle>
            <a:lvl1pPr>
              <a:defRPr sz="4000" b="1">
                <a:solidFill>
                  <a:srgbClr val="C00000"/>
                </a:solidFill>
                <a:latin typeface="Marker Felt"/>
                <a:ea typeface="Marker Felt"/>
                <a:cs typeface="Marker Felt"/>
                <a:sym typeface="Marker Felt"/>
              </a:defRPr>
            </a:lvl1pPr>
          </a:lstStyle>
          <a:p>
            <a:r>
              <a:rPr dirty="0">
                <a:latin typeface="Malgun Gothic" panose="020B0503020000020004" pitchFamily="50" charset="-127"/>
                <a:ea typeface="Malgun Gothic" panose="020B0503020000020004" pitchFamily="50" charset="-127"/>
              </a:rPr>
              <a:t>1</a:t>
            </a:r>
            <a:endParaRPr dirty="0">
              <a:latin typeface="Malgun Gothic" panose="020B0503020000020004" pitchFamily="50" charset="-127"/>
              <a:ea typeface="Malgun Gothic" panose="020B0503020000020004" pitchFamily="50" charset="-127"/>
            </a:endParaRPr>
          </a:p>
        </p:txBody>
      </p:sp>
      <p:pic>
        <p:nvPicPr>
          <p:cNvPr id="15" name="Shape 106" descr="Shape 106"/>
          <p:cNvPicPr>
            <a:picLocks noChangeAspect="1"/>
          </p:cNvPicPr>
          <p:nvPr/>
        </p:nvPicPr>
        <p:blipFill>
          <a:blip r:embed="rId3"/>
          <a:stretch>
            <a:fillRect/>
          </a:stretch>
        </p:blipFill>
        <p:spPr>
          <a:xfrm>
            <a:off x="11594979" y="1154799"/>
            <a:ext cx="652436" cy="652438"/>
          </a:xfrm>
          <a:prstGeom prst="rect">
            <a:avLst/>
          </a:prstGeom>
          <a:ln w="12700" cap="flat">
            <a:noFill/>
            <a:miter lim="400000"/>
            <a:headEnd/>
            <a:tailEnd/>
          </a:ln>
          <a:effectLst/>
        </p:spPr>
      </p:pic>
      <p:sp>
        <p:nvSpPr>
          <p:cNvPr id="2" name="직사각형 1"/>
          <p:cNvSpPr/>
          <p:nvPr/>
        </p:nvSpPr>
        <p:spPr>
          <a:xfrm>
            <a:off x="539221" y="1243286"/>
            <a:ext cx="8191500" cy="646331"/>
          </a:xfrm>
          <a:prstGeom prst="rect">
            <a:avLst/>
          </a:prstGeom>
        </p:spPr>
        <p:txBody>
          <a:bodyPr wrap="square">
            <a:spAutoFit/>
          </a:bodyPr>
          <a:lstStyle/>
          <a:p>
            <a:pPr lvl="0" latinLnBrk="1" hangingPunct="1"/>
            <a:r>
              <a:rPr lang="en-US" altLang="ko-KR" sz="3600" kern="1200" dirty="0">
                <a:solidFill>
                  <a:prstClr val="black"/>
                </a:solidFill>
                <a:latin typeface="Malgun Gothic" panose="020B0503020000020004" pitchFamily="50" charset="-127"/>
                <a:ea typeface="Malgun Gothic" panose="020B0503020000020004" pitchFamily="50" charset="-127"/>
                <a:cs typeface="+mn-cs"/>
              </a:rPr>
              <a:t>The </a:t>
            </a:r>
            <a:r>
              <a:rPr lang="en-US" altLang="ko-KR" sz="3600" kern="1200" dirty="0">
                <a:solidFill>
                  <a:srgbClr val="C00000"/>
                </a:solidFill>
                <a:latin typeface="Malgun Gothic" panose="020B0503020000020004" pitchFamily="50" charset="-127"/>
                <a:ea typeface="Malgun Gothic" panose="020B0503020000020004" pitchFamily="50" charset="-127"/>
                <a:cs typeface="+mn-cs"/>
              </a:rPr>
              <a:t>Secret of </a:t>
            </a:r>
            <a:r>
              <a:rPr lang="en-US" altLang="ko-KR" sz="3600" kern="1200" dirty="0">
                <a:solidFill>
                  <a:prstClr val="black"/>
                </a:solidFill>
                <a:latin typeface="Malgun Gothic" panose="020B0503020000020004" pitchFamily="50" charset="-127"/>
                <a:ea typeface="Malgun Gothic" panose="020B0503020000020004" pitchFamily="50" charset="-127"/>
                <a:cs typeface="+mn-cs"/>
              </a:rPr>
              <a:t>the name of </a:t>
            </a:r>
            <a:r>
              <a:rPr lang="en-US" altLang="ko-KR" sz="3600" kern="1200" dirty="0" smtClean="0">
                <a:solidFill>
                  <a:srgbClr val="C00000"/>
                </a:solidFill>
                <a:latin typeface="Malgun Gothic" panose="020B0503020000020004" pitchFamily="50" charset="-127"/>
                <a:ea typeface="Malgun Gothic" panose="020B0503020000020004" pitchFamily="50" charset="-127"/>
                <a:cs typeface="+mn-cs"/>
              </a:rPr>
              <a:t>Coca-Cola</a:t>
            </a:r>
            <a:r>
              <a:rPr lang="en-US" altLang="ko-KR" sz="3600" kern="1200" dirty="0" smtClean="0">
                <a:solidFill>
                  <a:prstClr val="black"/>
                </a:solidFill>
                <a:latin typeface="Malgun Gothic" panose="020B0503020000020004" pitchFamily="50" charset="-127"/>
                <a:ea typeface="Malgun Gothic" panose="020B0503020000020004" pitchFamily="50" charset="-127"/>
                <a:cs typeface="+mn-cs"/>
              </a:rPr>
              <a:t> </a:t>
            </a:r>
            <a:endParaRPr lang="ko-KR" altLang="en-US" sz="3600" kern="1200" dirty="0">
              <a:solidFill>
                <a:prstClr val="black"/>
              </a:solidFill>
              <a:latin typeface="Malgun Gothic" panose="020B0503020000020004" pitchFamily="50" charset="-127"/>
              <a:ea typeface="Malgun Gothic" panose="020B0503020000020004" pitchFamily="50" charset="-127"/>
              <a:cs typeface="+mn-cs"/>
            </a:endParaRPr>
          </a:p>
        </p:txBody>
      </p:sp>
      <p:pic>
        <p:nvPicPr>
          <p:cNvPr id="3" name="그림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3434" y="2205194"/>
            <a:ext cx="2131359" cy="2418032"/>
          </a:xfrm>
          <a:prstGeom prst="rect">
            <a:avLst/>
          </a:prstGeom>
        </p:spPr>
      </p:pic>
      <p:pic>
        <p:nvPicPr>
          <p:cNvPr id="4" name="그림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55350" y="2404860"/>
            <a:ext cx="3117273" cy="2072987"/>
          </a:xfrm>
          <a:prstGeom prst="rect">
            <a:avLst/>
          </a:prstGeom>
        </p:spPr>
      </p:pic>
      <p:sp>
        <p:nvSpPr>
          <p:cNvPr id="5" name="덧셈 기호 4"/>
          <p:cNvSpPr/>
          <p:nvPr/>
        </p:nvSpPr>
        <p:spPr>
          <a:xfrm>
            <a:off x="4825605" y="2717705"/>
            <a:ext cx="1233054" cy="1208074"/>
          </a:xfrm>
          <a:prstGeom prst="mathPlus">
            <a:avLst/>
          </a:prstGeom>
          <a:solidFill>
            <a:srgbClr val="C00000"/>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ko-KR" altLang="en-US" sz="1400" b="0" i="0" u="none" strike="noStrike" cap="none" spc="0" normalizeH="0" baseline="0" dirty="0">
              <a:ln>
                <a:noFill/>
              </a:ln>
              <a:solidFill>
                <a:srgbClr val="000000"/>
              </a:solidFill>
              <a:effectLst/>
              <a:uFillTx/>
              <a:latin typeface="Malgun Gothic" panose="020B0503020000020004" pitchFamily="50" charset="-127"/>
              <a:ea typeface="Malgun Gothic" panose="020B0503020000020004" pitchFamily="50" charset="-127"/>
              <a:sym typeface="Arial" panose="020B0604020202020204"/>
            </a:endParaRPr>
          </a:p>
        </p:txBody>
      </p:sp>
      <p:sp>
        <p:nvSpPr>
          <p:cNvPr id="20" name="직사각형 19"/>
          <p:cNvSpPr/>
          <p:nvPr/>
        </p:nvSpPr>
        <p:spPr>
          <a:xfrm>
            <a:off x="2073434" y="4897676"/>
            <a:ext cx="8191500" cy="646331"/>
          </a:xfrm>
          <a:prstGeom prst="rect">
            <a:avLst/>
          </a:prstGeom>
        </p:spPr>
        <p:txBody>
          <a:bodyPr wrap="square">
            <a:spAutoFit/>
          </a:bodyPr>
          <a:lstStyle/>
          <a:p>
            <a:pPr lvl="0" latinLnBrk="1" hangingPunct="1"/>
            <a:r>
              <a:rPr lang="en-US" altLang="ko-KR" sz="3600" kern="1200" dirty="0" smtClean="0">
                <a:solidFill>
                  <a:prstClr val="black"/>
                </a:solidFill>
                <a:latin typeface="Malgun Gothic" panose="020B0503020000020004" pitchFamily="50" charset="-127"/>
                <a:ea typeface="Malgun Gothic" panose="020B0503020000020004" pitchFamily="50" charset="-127"/>
                <a:cs typeface="+mn-cs"/>
              </a:rPr>
              <a:t>Coca leaves                  Kola nuts </a:t>
            </a:r>
            <a:endParaRPr lang="ko-KR" altLang="en-US" sz="3600" kern="1200" dirty="0">
              <a:solidFill>
                <a:prstClr val="black"/>
              </a:solidFill>
              <a:latin typeface="Malgun Gothic" panose="020B0503020000020004" pitchFamily="50" charset="-127"/>
              <a:ea typeface="Malgun Gothic" panose="020B0503020000020004" pitchFamily="50" charset="-127"/>
              <a:cs typeface="+mn-cs"/>
            </a:endParaRPr>
          </a:p>
        </p:txBody>
      </p:sp>
    </p:spTree>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 name="Shape 183" descr="Shape 183"/>
          <p:cNvPicPr>
            <a:picLocks noChangeAspect="1"/>
          </p:cNvPicPr>
          <p:nvPr/>
        </p:nvPicPr>
        <p:blipFill>
          <a:blip r:embed="rId1"/>
          <a:stretch>
            <a:fillRect/>
          </a:stretch>
        </p:blipFill>
        <p:spPr>
          <a:xfrm>
            <a:off x="10988812" y="6372666"/>
            <a:ext cx="1189121" cy="393897"/>
          </a:xfrm>
          <a:prstGeom prst="rect">
            <a:avLst/>
          </a:prstGeom>
          <a:ln w="12700">
            <a:miter lim="400000"/>
            <a:headEnd/>
            <a:tailEnd/>
          </a:ln>
        </p:spPr>
      </p:pic>
      <p:sp>
        <p:nvSpPr>
          <p:cNvPr id="192" name="Shape 184"/>
          <p:cNvSpPr/>
          <p:nvPr/>
        </p:nvSpPr>
        <p:spPr>
          <a:xfrm>
            <a:off x="0" y="-1"/>
            <a:ext cx="12192000" cy="1012801"/>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93" name="Shape 185"/>
          <p:cNvSpPr/>
          <p:nvPr/>
        </p:nvSpPr>
        <p:spPr>
          <a:xfrm>
            <a:off x="-3213" y="6182752"/>
            <a:ext cx="12192001" cy="133642"/>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94" name="Shape 186"/>
          <p:cNvSpPr txBox="1"/>
          <p:nvPr/>
        </p:nvSpPr>
        <p:spPr>
          <a:xfrm>
            <a:off x="1273124" y="164303"/>
            <a:ext cx="7814621" cy="646288"/>
          </a:xfrm>
          <a:prstGeom prst="rect">
            <a:avLst/>
          </a:prstGeom>
          <a:ln w="12700">
            <a:miter lim="400000"/>
          </a:ln>
        </p:spPr>
        <p:txBody>
          <a:bodyPr lIns="45699" tIns="45699" rIns="45699" bIns="45699">
            <a:spAutoFit/>
          </a:bodyPr>
          <a:lstStyle>
            <a:lvl1pPr>
              <a:defRPr sz="3600" b="1">
                <a:solidFill>
                  <a:srgbClr val="FFFFFF"/>
                </a:solidFill>
                <a:latin typeface="Marker Felt"/>
                <a:ea typeface="Marker Felt"/>
                <a:cs typeface="Marker Felt"/>
                <a:sym typeface="Marker Felt"/>
              </a:defRPr>
            </a:lvl1pPr>
          </a:lstStyle>
          <a:p>
            <a:endParaRPr dirty="0"/>
          </a:p>
        </p:txBody>
      </p:sp>
      <p:pic>
        <p:nvPicPr>
          <p:cNvPr id="201" name="Shape 193" descr="Shape 193"/>
          <p:cNvPicPr>
            <a:picLocks noChangeAspect="1"/>
          </p:cNvPicPr>
          <p:nvPr/>
        </p:nvPicPr>
        <p:blipFill>
          <a:blip r:embed="rId2"/>
          <a:stretch>
            <a:fillRect/>
          </a:stretch>
        </p:blipFill>
        <p:spPr>
          <a:xfrm>
            <a:off x="0" y="14068"/>
            <a:ext cx="1392703" cy="2191126"/>
          </a:xfrm>
          <a:prstGeom prst="rect">
            <a:avLst/>
          </a:prstGeom>
          <a:ln w="12700">
            <a:miter lim="400000"/>
            <a:headEnd/>
            <a:tailEnd/>
          </a:ln>
        </p:spPr>
      </p:pic>
      <p:sp>
        <p:nvSpPr>
          <p:cNvPr id="202" name="Shape 194"/>
          <p:cNvSpPr txBox="1"/>
          <p:nvPr/>
        </p:nvSpPr>
        <p:spPr>
          <a:xfrm>
            <a:off x="393895" y="401745"/>
            <a:ext cx="618980" cy="662901"/>
          </a:xfrm>
          <a:prstGeom prst="rect">
            <a:avLst/>
          </a:prstGeom>
          <a:ln w="12700">
            <a:miter lim="400000"/>
          </a:ln>
        </p:spPr>
        <p:txBody>
          <a:bodyPr lIns="45699" tIns="45699" rIns="45699" bIns="45699">
            <a:spAutoFit/>
          </a:bodyPr>
          <a:lstStyle>
            <a:lvl1pPr algn="ctr">
              <a:defRPr sz="4000" b="1">
                <a:solidFill>
                  <a:srgbClr val="C00000"/>
                </a:solidFill>
                <a:latin typeface="Marker Felt"/>
                <a:ea typeface="Marker Felt"/>
                <a:cs typeface="Marker Felt"/>
                <a:sym typeface="Marker Felt"/>
              </a:defRPr>
            </a:lvl1pPr>
          </a:lstStyle>
          <a:p>
            <a:r>
              <a:t>5</a:t>
            </a:r>
          </a:p>
        </p:txBody>
      </p:sp>
      <p:grpSp>
        <p:nvGrpSpPr>
          <p:cNvPr id="22" name="Shape 163"/>
          <p:cNvGrpSpPr/>
          <p:nvPr/>
        </p:nvGrpSpPr>
        <p:grpSpPr>
          <a:xfrm>
            <a:off x="9162096" y="1154805"/>
            <a:ext cx="2697397" cy="658505"/>
            <a:chOff x="0" y="0"/>
            <a:chExt cx="2697396" cy="658504"/>
          </a:xfrm>
        </p:grpSpPr>
        <p:pic>
          <p:nvPicPr>
            <p:cNvPr id="23" name="Shape 164" descr="Shape 164"/>
            <p:cNvPicPr>
              <a:picLocks noChangeAspect="1"/>
            </p:cNvPicPr>
            <p:nvPr/>
          </p:nvPicPr>
          <p:blipFill>
            <a:blip r:embed="rId3"/>
            <a:stretch>
              <a:fillRect/>
            </a:stretch>
          </p:blipFill>
          <p:spPr>
            <a:xfrm>
              <a:off x="-1" y="-1"/>
              <a:ext cx="652437" cy="652437"/>
            </a:xfrm>
            <a:prstGeom prst="rect">
              <a:avLst/>
            </a:prstGeom>
            <a:ln w="12700" cap="flat">
              <a:noFill/>
              <a:miter lim="400000"/>
              <a:headEnd/>
              <a:tailEnd/>
            </a:ln>
            <a:effectLst/>
          </p:spPr>
        </p:pic>
        <p:pic>
          <p:nvPicPr>
            <p:cNvPr id="24" name="Shape 165" descr="Shape 165"/>
            <p:cNvPicPr>
              <a:picLocks noChangeAspect="1"/>
            </p:cNvPicPr>
            <p:nvPr/>
          </p:nvPicPr>
          <p:blipFill>
            <a:blip r:embed="rId4"/>
            <a:stretch>
              <a:fillRect/>
            </a:stretch>
          </p:blipFill>
          <p:spPr>
            <a:xfrm>
              <a:off x="2044961" y="3"/>
              <a:ext cx="652436" cy="652437"/>
            </a:xfrm>
            <a:prstGeom prst="rect">
              <a:avLst/>
            </a:prstGeom>
            <a:ln w="12700" cap="flat">
              <a:noFill/>
              <a:miter lim="400000"/>
              <a:headEnd/>
              <a:tailEnd/>
            </a:ln>
            <a:effectLst/>
          </p:spPr>
        </p:pic>
        <p:pic>
          <p:nvPicPr>
            <p:cNvPr id="25" name="Shape 166" descr="Shape 166"/>
            <p:cNvPicPr>
              <a:picLocks noChangeAspect="1"/>
            </p:cNvPicPr>
            <p:nvPr/>
          </p:nvPicPr>
          <p:blipFill>
            <a:blip r:embed="rId4"/>
            <a:stretch>
              <a:fillRect/>
            </a:stretch>
          </p:blipFill>
          <p:spPr>
            <a:xfrm>
              <a:off x="1638100" y="2"/>
              <a:ext cx="652437" cy="652437"/>
            </a:xfrm>
            <a:prstGeom prst="rect">
              <a:avLst/>
            </a:prstGeom>
            <a:ln w="12700" cap="flat">
              <a:noFill/>
              <a:miter lim="400000"/>
              <a:headEnd/>
              <a:tailEnd/>
            </a:ln>
            <a:effectLst/>
          </p:spPr>
        </p:pic>
        <p:pic>
          <p:nvPicPr>
            <p:cNvPr id="26" name="Shape 167" descr="Shape 167"/>
            <p:cNvPicPr>
              <a:picLocks noChangeAspect="1"/>
            </p:cNvPicPr>
            <p:nvPr/>
          </p:nvPicPr>
          <p:blipFill>
            <a:blip r:embed="rId4"/>
            <a:stretch>
              <a:fillRect/>
            </a:stretch>
          </p:blipFill>
          <p:spPr>
            <a:xfrm>
              <a:off x="1231241" y="6068"/>
              <a:ext cx="652436" cy="652437"/>
            </a:xfrm>
            <a:prstGeom prst="rect">
              <a:avLst/>
            </a:prstGeom>
            <a:ln w="12700" cap="flat">
              <a:noFill/>
              <a:miter lim="400000"/>
              <a:headEnd/>
              <a:tailEnd/>
            </a:ln>
            <a:effectLst/>
          </p:spPr>
        </p:pic>
        <p:pic>
          <p:nvPicPr>
            <p:cNvPr id="27" name="Shape 168" descr="Shape 168"/>
            <p:cNvPicPr>
              <a:picLocks noChangeAspect="1"/>
            </p:cNvPicPr>
            <p:nvPr/>
          </p:nvPicPr>
          <p:blipFill>
            <a:blip r:embed="rId4"/>
            <a:stretch>
              <a:fillRect/>
            </a:stretch>
          </p:blipFill>
          <p:spPr>
            <a:xfrm>
              <a:off x="824380" y="1"/>
              <a:ext cx="652437" cy="652437"/>
            </a:xfrm>
            <a:prstGeom prst="rect">
              <a:avLst/>
            </a:prstGeom>
            <a:ln w="12700" cap="flat">
              <a:noFill/>
              <a:miter lim="400000"/>
              <a:headEnd/>
              <a:tailEnd/>
            </a:ln>
            <a:effectLst/>
          </p:spPr>
        </p:pic>
        <p:pic>
          <p:nvPicPr>
            <p:cNvPr id="28" name="Shape 169" descr="Shape 169"/>
            <p:cNvPicPr>
              <a:picLocks noChangeAspect="1"/>
            </p:cNvPicPr>
            <p:nvPr/>
          </p:nvPicPr>
          <p:blipFill>
            <a:blip r:embed="rId4"/>
            <a:stretch>
              <a:fillRect/>
            </a:stretch>
          </p:blipFill>
          <p:spPr>
            <a:xfrm>
              <a:off x="406860" y="0"/>
              <a:ext cx="652436" cy="652437"/>
            </a:xfrm>
            <a:prstGeom prst="rect">
              <a:avLst/>
            </a:prstGeom>
            <a:ln w="12700" cap="flat">
              <a:noFill/>
              <a:miter lim="400000"/>
              <a:headEnd/>
              <a:tailEnd/>
            </a:ln>
            <a:effectLst/>
          </p:spPr>
        </p:pic>
      </p:grpSp>
      <p:pic>
        <p:nvPicPr>
          <p:cNvPr id="29" name="Shape 165" descr="Shape 165"/>
          <p:cNvPicPr>
            <a:picLocks noChangeAspect="1"/>
          </p:cNvPicPr>
          <p:nvPr/>
        </p:nvPicPr>
        <p:blipFill>
          <a:blip r:embed="rId4"/>
          <a:stretch>
            <a:fillRect/>
          </a:stretch>
        </p:blipFill>
        <p:spPr>
          <a:xfrm>
            <a:off x="11608842" y="1154805"/>
            <a:ext cx="652436" cy="652438"/>
          </a:xfrm>
          <a:prstGeom prst="rect">
            <a:avLst/>
          </a:prstGeom>
          <a:ln w="12700" cap="flat">
            <a:noFill/>
            <a:miter lim="400000"/>
            <a:headEnd/>
            <a:tailEnd/>
          </a:ln>
          <a:effectLst/>
        </p:spPr>
      </p:pic>
      <p:pic>
        <p:nvPicPr>
          <p:cNvPr id="3" name="그림 2"/>
          <p:cNvPicPr>
            <a:picLocks noChangeAspect="1"/>
          </p:cNvPicPr>
          <p:nvPr/>
        </p:nvPicPr>
        <p:blipFill>
          <a:blip r:embed="rId5"/>
          <a:stretch>
            <a:fillRect/>
          </a:stretch>
        </p:blipFill>
        <p:spPr>
          <a:xfrm>
            <a:off x="9582208" y="1160873"/>
            <a:ext cx="652329" cy="652329"/>
          </a:xfrm>
          <a:prstGeom prst="rect">
            <a:avLst/>
          </a:prstGeom>
        </p:spPr>
      </p:pic>
      <p:pic>
        <p:nvPicPr>
          <p:cNvPr id="32" name="Shape 178" descr="Shape 178"/>
          <p:cNvPicPr>
            <a:picLocks noChangeAspect="1"/>
          </p:cNvPicPr>
          <p:nvPr/>
        </p:nvPicPr>
        <p:blipFill>
          <a:blip r:embed="rId3"/>
          <a:stretch>
            <a:fillRect/>
          </a:stretch>
        </p:blipFill>
        <p:spPr>
          <a:xfrm>
            <a:off x="10406645" y="1158039"/>
            <a:ext cx="652436" cy="652435"/>
          </a:xfrm>
          <a:prstGeom prst="rect">
            <a:avLst/>
          </a:prstGeom>
          <a:ln w="12700">
            <a:miter lim="400000"/>
            <a:headEnd/>
            <a:tailEnd/>
          </a:ln>
        </p:spPr>
      </p:pic>
      <p:pic>
        <p:nvPicPr>
          <p:cNvPr id="33" name="Shape 178" descr="Shape 178"/>
          <p:cNvPicPr>
            <a:picLocks noChangeAspect="1"/>
          </p:cNvPicPr>
          <p:nvPr/>
        </p:nvPicPr>
        <p:blipFill>
          <a:blip r:embed="rId3"/>
          <a:stretch>
            <a:fillRect/>
          </a:stretch>
        </p:blipFill>
        <p:spPr>
          <a:xfrm>
            <a:off x="10006439" y="1148738"/>
            <a:ext cx="652436" cy="652435"/>
          </a:xfrm>
          <a:prstGeom prst="rect">
            <a:avLst/>
          </a:prstGeom>
          <a:ln w="12700">
            <a:miter lim="400000"/>
            <a:headEnd/>
            <a:tailEnd/>
          </a:ln>
        </p:spPr>
      </p:pic>
      <p:pic>
        <p:nvPicPr>
          <p:cNvPr id="34" name="Shape 178" descr="Shape 178"/>
          <p:cNvPicPr>
            <a:picLocks noChangeAspect="1"/>
          </p:cNvPicPr>
          <p:nvPr/>
        </p:nvPicPr>
        <p:blipFill>
          <a:blip r:embed="rId3"/>
          <a:stretch>
            <a:fillRect/>
          </a:stretch>
        </p:blipFill>
        <p:spPr>
          <a:xfrm>
            <a:off x="10822832" y="1148737"/>
            <a:ext cx="652436" cy="652435"/>
          </a:xfrm>
          <a:prstGeom prst="rect">
            <a:avLst/>
          </a:prstGeom>
          <a:ln w="12700">
            <a:miter lim="400000"/>
            <a:headEnd/>
            <a:tailEnd/>
          </a:ln>
        </p:spPr>
      </p:pic>
      <p:sp>
        <p:nvSpPr>
          <p:cNvPr id="31" name="文本框 2"/>
          <p:cNvSpPr txBox="1"/>
          <p:nvPr/>
        </p:nvSpPr>
        <p:spPr>
          <a:xfrm>
            <a:off x="393700" y="1930613"/>
            <a:ext cx="9100820" cy="243143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a:lnSpc>
                <a:spcPct val="150000"/>
              </a:lnSpc>
            </a:pPr>
            <a:r>
              <a:rPr lang="en-US" altLang="zh-CN" sz="2400" dirty="0">
                <a:latin typeface="Malgun Gothic" panose="020B0503020000020004" pitchFamily="50" charset="-127"/>
                <a:ea typeface="Malgun Gothic" panose="020B0503020000020004" pitchFamily="50" charset="-127"/>
                <a:cs typeface="Times New Roman" panose="02020603050405020304" pitchFamily="18" charset="0"/>
                <a:sym typeface="+mn-ea"/>
              </a:rPr>
              <a:t>Cooperate with China Oil &amp; Foodstuffs Corporation (COFCO) and Swire Group, which responsible for bottling business </a:t>
            </a:r>
            <a:endParaRPr lang="en-US" altLang="zh-CN" sz="2400" dirty="0">
              <a:latin typeface="Malgun Gothic" panose="020B0503020000020004" pitchFamily="50" charset="-127"/>
              <a:ea typeface="Malgun Gothic" panose="020B0503020000020004" pitchFamily="50" charset="-127"/>
              <a:cs typeface="Times New Roman" panose="02020603050405020304" pitchFamily="18" charset="0"/>
            </a:endParaRPr>
          </a:p>
          <a:p>
            <a:pPr>
              <a:lnSpc>
                <a:spcPct val="150000"/>
              </a:lnSpc>
            </a:pPr>
            <a:endParaRPr lang="en-US" altLang="zh-CN" sz="2000" dirty="0">
              <a:latin typeface="Malgun Gothic" panose="020B0503020000020004" pitchFamily="50" charset="-127"/>
              <a:ea typeface="Malgun Gothic" panose="020B0503020000020004" pitchFamily="50" charset="-127"/>
              <a:cs typeface="Times New Roman" panose="02020603050405020304" pitchFamily="18" charset="0"/>
            </a:endParaRPr>
          </a:p>
          <a:p>
            <a:pPr>
              <a:lnSpc>
                <a:spcPct val="150000"/>
              </a:lnSpc>
            </a:pPr>
            <a:r>
              <a:rPr lang="en-US" altLang="zh-CN" sz="2400" dirty="0" smtClean="0">
                <a:latin typeface="Malgun Gothic" panose="020B0503020000020004" pitchFamily="50" charset="-127"/>
                <a:ea typeface="Malgun Gothic" panose="020B0503020000020004" pitchFamily="50" charset="-127"/>
                <a:cs typeface="Times New Roman" panose="02020603050405020304" pitchFamily="18" charset="0"/>
                <a:sym typeface="+mn-ea"/>
              </a:rPr>
              <a:t>The annual </a:t>
            </a:r>
            <a:r>
              <a:rPr lang="en-US" altLang="zh-CN" sz="2400" dirty="0">
                <a:latin typeface="Malgun Gothic" panose="020B0503020000020004" pitchFamily="50" charset="-127"/>
                <a:ea typeface="Malgun Gothic" panose="020B0503020000020004" pitchFamily="50" charset="-127"/>
                <a:cs typeface="Times New Roman" panose="02020603050405020304" pitchFamily="18" charset="0"/>
                <a:sym typeface="+mn-ea"/>
              </a:rPr>
              <a:t>profit in China last year is $230 million.</a:t>
            </a:r>
            <a:endParaRPr lang="en-US" altLang="zh-CN" sz="2400" dirty="0">
              <a:latin typeface="Malgun Gothic" panose="020B0503020000020004" pitchFamily="50" charset="-127"/>
              <a:ea typeface="Malgun Gothic" panose="020B0503020000020004" pitchFamily="50" charset="-127"/>
              <a:cs typeface="Times New Roman" panose="02020603050405020304" pitchFamily="18" charset="0"/>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1400" b="0" i="0" u="none" strike="noStrike" cap="none" spc="0" normalizeH="0" baseline="0" dirty="0">
              <a:ln>
                <a:noFill/>
              </a:ln>
              <a:solidFill>
                <a:srgbClr val="000000"/>
              </a:solidFill>
              <a:effectLst/>
              <a:uFillTx/>
              <a:latin typeface="Malgun Gothic" panose="020B0503020000020004" pitchFamily="50" charset="-127"/>
              <a:ea typeface="Malgun Gothic" panose="020B0503020000020004" pitchFamily="50" charset="-127"/>
              <a:sym typeface="Arial" panose="020B0604020202020204"/>
            </a:endParaRPr>
          </a:p>
        </p:txBody>
      </p:sp>
      <p:pic>
        <p:nvPicPr>
          <p:cNvPr id="35" name="图片 3" descr="u=4051115281,1213643808&amp;fm=26&amp;gp=0"/>
          <p:cNvPicPr>
            <a:picLocks noChangeAspect="1"/>
          </p:cNvPicPr>
          <p:nvPr/>
        </p:nvPicPr>
        <p:blipFill>
          <a:blip r:embed="rId6"/>
          <a:stretch>
            <a:fillRect/>
          </a:stretch>
        </p:blipFill>
        <p:spPr>
          <a:xfrm>
            <a:off x="1012875" y="4271208"/>
            <a:ext cx="2733976" cy="1541992"/>
          </a:xfrm>
          <a:prstGeom prst="rect">
            <a:avLst/>
          </a:prstGeom>
        </p:spPr>
      </p:pic>
      <p:pic>
        <p:nvPicPr>
          <p:cNvPr id="36" name="图片 4" descr="u=2421397439,3495782865&amp;fm=26&amp;gp=0"/>
          <p:cNvPicPr>
            <a:picLocks noChangeAspect="1"/>
          </p:cNvPicPr>
          <p:nvPr/>
        </p:nvPicPr>
        <p:blipFill>
          <a:blip r:embed="rId7"/>
          <a:stretch>
            <a:fillRect/>
          </a:stretch>
        </p:blipFill>
        <p:spPr>
          <a:xfrm>
            <a:off x="5295899" y="4429778"/>
            <a:ext cx="5737821" cy="1311257"/>
          </a:xfrm>
          <a:prstGeom prst="rect">
            <a:avLst/>
          </a:prstGeom>
        </p:spPr>
      </p:pic>
      <p:sp>
        <p:nvSpPr>
          <p:cNvPr id="37" name="Shape 186"/>
          <p:cNvSpPr txBox="1"/>
          <p:nvPr/>
        </p:nvSpPr>
        <p:spPr>
          <a:xfrm>
            <a:off x="1392504" y="214053"/>
            <a:ext cx="7814621" cy="646288"/>
          </a:xfrm>
          <a:prstGeom prst="rect">
            <a:avLst/>
          </a:prstGeom>
          <a:ln w="12700">
            <a:miter lim="400000"/>
          </a:ln>
        </p:spPr>
        <p:txBody>
          <a:bodyPr lIns="45699" tIns="45699" rIns="45699" bIns="45699">
            <a:spAutoFit/>
          </a:bodyPr>
          <a:lstStyle>
            <a:lvl1pPr>
              <a:defRPr sz="3600" b="1">
                <a:solidFill>
                  <a:srgbClr val="FFFFFF"/>
                </a:solidFill>
                <a:latin typeface="Marker Felt"/>
                <a:ea typeface="Marker Felt"/>
                <a:cs typeface="Marker Felt"/>
                <a:sym typeface="Marker Felt"/>
              </a:defRPr>
            </a:lvl1pPr>
          </a:lstStyle>
          <a:p>
            <a:r>
              <a:rPr lang="en-US" dirty="0" smtClean="0">
                <a:latin typeface="Malgun Gothic" panose="020B0503020000020004" pitchFamily="50" charset="-127"/>
                <a:ea typeface="Malgun Gothic" panose="020B0503020000020004" pitchFamily="50" charset="-127"/>
                <a:sym typeface="+mn-ea"/>
              </a:rPr>
              <a:t>China’s success &amp; failure</a:t>
            </a:r>
            <a:endParaRPr dirty="0">
              <a:latin typeface="Malgun Gothic" panose="020B0503020000020004" pitchFamily="50" charset="-127"/>
              <a:ea typeface="Malgun Gothic" panose="020B0503020000020004" pitchFamily="50" charset="-127"/>
            </a:endParaRPr>
          </a:p>
        </p:txBody>
      </p:sp>
      <p:sp>
        <p:nvSpPr>
          <p:cNvPr id="30" name="제목 1"/>
          <p:cNvSpPr txBox="1"/>
          <p:nvPr/>
        </p:nvSpPr>
        <p:spPr>
          <a:xfrm>
            <a:off x="393895" y="1081646"/>
            <a:ext cx="8895183" cy="637662"/>
          </a:xfrm>
          <a:prstGeom prst="rect">
            <a:avLst/>
          </a:prstGeom>
          <a:ln w="12700">
            <a:miter lim="400000"/>
          </a:ln>
        </p:spPr>
        <p:txBody>
          <a:bodyPr lIns="91424" tIns="91424" rIns="91424" bIns="91424" anchor="b">
            <a:noAutofit/>
          </a:bodyPr>
          <a:lstStyle>
            <a:lvl1pPr marL="0" marR="0" indent="0" algn="ctr" defTabSz="914400" rtl="0" latinLnBrk="0">
              <a:lnSpc>
                <a:spcPct val="90000"/>
              </a:lnSpc>
              <a:spcBef>
                <a:spcPts val="0"/>
              </a:spcBef>
              <a:spcAft>
                <a:spcPts val="0"/>
              </a:spcAft>
              <a:buClrTx/>
              <a:buSzTx/>
              <a:buFontTx/>
              <a:buNone/>
              <a:defRPr sz="60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9pPr>
          </a:lstStyle>
          <a:p>
            <a:pPr algn="l" hangingPunct="1"/>
            <a:r>
              <a:rPr lang="en-US" altLang="ko-KR" sz="2400" b="1" dirty="0" smtClean="0">
                <a:latin typeface="Malgun Gothic" panose="020B0503020000020004" pitchFamily="50" charset="-127"/>
                <a:ea typeface="Malgun Gothic" panose="020B0503020000020004" pitchFamily="50" charset="-127"/>
              </a:rPr>
              <a:t>Coca-Cola’s success in Chinese market</a:t>
            </a:r>
            <a:endParaRPr lang="ko-KR" altLang="en-US" sz="2400" b="1" dirty="0">
              <a:latin typeface="Malgun Gothic" panose="020B0503020000020004" pitchFamily="50" charset="-127"/>
              <a:ea typeface="Malgun Gothic" panose="020B0503020000020004" pitchFamily="50" charset="-127"/>
            </a:endParaRPr>
          </a:p>
        </p:txBody>
      </p:sp>
    </p:spTree>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 name="Shape 183" descr="Shape 183"/>
          <p:cNvPicPr>
            <a:picLocks noChangeAspect="1"/>
          </p:cNvPicPr>
          <p:nvPr/>
        </p:nvPicPr>
        <p:blipFill>
          <a:blip r:embed="rId1"/>
          <a:stretch>
            <a:fillRect/>
          </a:stretch>
        </p:blipFill>
        <p:spPr>
          <a:xfrm>
            <a:off x="10988812" y="6372666"/>
            <a:ext cx="1189121" cy="393897"/>
          </a:xfrm>
          <a:prstGeom prst="rect">
            <a:avLst/>
          </a:prstGeom>
          <a:ln w="12700">
            <a:miter lim="400000"/>
            <a:headEnd/>
            <a:tailEnd/>
          </a:ln>
        </p:spPr>
      </p:pic>
      <p:sp>
        <p:nvSpPr>
          <p:cNvPr id="192" name="Shape 184"/>
          <p:cNvSpPr/>
          <p:nvPr/>
        </p:nvSpPr>
        <p:spPr>
          <a:xfrm>
            <a:off x="0" y="-1"/>
            <a:ext cx="12192000" cy="1012801"/>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93" name="Shape 185"/>
          <p:cNvSpPr/>
          <p:nvPr/>
        </p:nvSpPr>
        <p:spPr>
          <a:xfrm>
            <a:off x="-3213" y="6182752"/>
            <a:ext cx="12192001" cy="133642"/>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94" name="Shape 186"/>
          <p:cNvSpPr txBox="1"/>
          <p:nvPr/>
        </p:nvSpPr>
        <p:spPr>
          <a:xfrm>
            <a:off x="1273124" y="164303"/>
            <a:ext cx="7814621" cy="1200286"/>
          </a:xfrm>
          <a:prstGeom prst="rect">
            <a:avLst/>
          </a:prstGeom>
          <a:ln w="12700">
            <a:miter lim="400000"/>
          </a:ln>
        </p:spPr>
        <p:txBody>
          <a:bodyPr lIns="45699" tIns="45699" rIns="45699" bIns="45699">
            <a:spAutoFit/>
          </a:bodyPr>
          <a:lstStyle>
            <a:lvl1pPr>
              <a:defRPr sz="3600" b="1">
                <a:solidFill>
                  <a:srgbClr val="FFFFFF"/>
                </a:solidFill>
                <a:latin typeface="Marker Felt"/>
                <a:ea typeface="Marker Felt"/>
                <a:cs typeface="Marker Felt"/>
                <a:sym typeface="Marker Felt"/>
              </a:defRPr>
            </a:lvl1pPr>
          </a:lstStyle>
          <a:p>
            <a:pPr lvl="0"/>
            <a:endParaRPr lang="en-US" altLang="ko-KR" kern="1200" dirty="0">
              <a:ln>
                <a:solidFill>
                  <a:srgbClr val="5B9BD5">
                    <a:shade val="50000"/>
                    <a:alpha val="0"/>
                  </a:srgbClr>
                </a:solidFill>
              </a:ln>
              <a:solidFill>
                <a:prstClr val="white">
                  <a:lumMod val="95000"/>
                </a:prstClr>
              </a:solidFill>
              <a:latin typeface="Bebas Neue" panose="020B0606020202050201" pitchFamily="34" charset="0"/>
            </a:endParaRPr>
          </a:p>
          <a:p>
            <a:endParaRPr dirty="0"/>
          </a:p>
        </p:txBody>
      </p:sp>
      <p:pic>
        <p:nvPicPr>
          <p:cNvPr id="201" name="Shape 193" descr="Shape 193"/>
          <p:cNvPicPr>
            <a:picLocks noChangeAspect="1"/>
          </p:cNvPicPr>
          <p:nvPr/>
        </p:nvPicPr>
        <p:blipFill>
          <a:blip r:embed="rId2"/>
          <a:stretch>
            <a:fillRect/>
          </a:stretch>
        </p:blipFill>
        <p:spPr>
          <a:xfrm>
            <a:off x="0" y="14068"/>
            <a:ext cx="1392703" cy="2191126"/>
          </a:xfrm>
          <a:prstGeom prst="rect">
            <a:avLst/>
          </a:prstGeom>
          <a:ln w="12700">
            <a:miter lim="400000"/>
            <a:headEnd/>
            <a:tailEnd/>
          </a:ln>
        </p:spPr>
      </p:pic>
      <p:sp>
        <p:nvSpPr>
          <p:cNvPr id="202" name="Shape 194"/>
          <p:cNvSpPr txBox="1"/>
          <p:nvPr/>
        </p:nvSpPr>
        <p:spPr>
          <a:xfrm>
            <a:off x="393895" y="401745"/>
            <a:ext cx="618980" cy="662901"/>
          </a:xfrm>
          <a:prstGeom prst="rect">
            <a:avLst/>
          </a:prstGeom>
          <a:ln w="12700">
            <a:miter lim="400000"/>
          </a:ln>
        </p:spPr>
        <p:txBody>
          <a:bodyPr lIns="45699" tIns="45699" rIns="45699" bIns="45699">
            <a:spAutoFit/>
          </a:bodyPr>
          <a:lstStyle>
            <a:lvl1pPr algn="ctr">
              <a:defRPr sz="4000" b="1">
                <a:solidFill>
                  <a:srgbClr val="C00000"/>
                </a:solidFill>
                <a:latin typeface="Marker Felt"/>
                <a:ea typeface="Marker Felt"/>
                <a:cs typeface="Marker Felt"/>
                <a:sym typeface="Marker Felt"/>
              </a:defRPr>
            </a:lvl1pPr>
          </a:lstStyle>
          <a:p>
            <a:r>
              <a:t>5</a:t>
            </a:r>
          </a:p>
        </p:txBody>
      </p:sp>
      <p:grpSp>
        <p:nvGrpSpPr>
          <p:cNvPr id="22" name="Shape 163"/>
          <p:cNvGrpSpPr/>
          <p:nvPr/>
        </p:nvGrpSpPr>
        <p:grpSpPr>
          <a:xfrm>
            <a:off x="9162096" y="1154805"/>
            <a:ext cx="2697397" cy="658505"/>
            <a:chOff x="0" y="0"/>
            <a:chExt cx="2697396" cy="658504"/>
          </a:xfrm>
        </p:grpSpPr>
        <p:pic>
          <p:nvPicPr>
            <p:cNvPr id="23" name="Shape 164" descr="Shape 164"/>
            <p:cNvPicPr>
              <a:picLocks noChangeAspect="1"/>
            </p:cNvPicPr>
            <p:nvPr/>
          </p:nvPicPr>
          <p:blipFill>
            <a:blip r:embed="rId3"/>
            <a:stretch>
              <a:fillRect/>
            </a:stretch>
          </p:blipFill>
          <p:spPr>
            <a:xfrm>
              <a:off x="-1" y="-1"/>
              <a:ext cx="652437" cy="652437"/>
            </a:xfrm>
            <a:prstGeom prst="rect">
              <a:avLst/>
            </a:prstGeom>
            <a:ln w="12700" cap="flat">
              <a:noFill/>
              <a:miter lim="400000"/>
              <a:headEnd/>
              <a:tailEnd/>
            </a:ln>
            <a:effectLst/>
          </p:spPr>
        </p:pic>
        <p:pic>
          <p:nvPicPr>
            <p:cNvPr id="24" name="Shape 165" descr="Shape 165"/>
            <p:cNvPicPr>
              <a:picLocks noChangeAspect="1"/>
            </p:cNvPicPr>
            <p:nvPr/>
          </p:nvPicPr>
          <p:blipFill>
            <a:blip r:embed="rId4"/>
            <a:stretch>
              <a:fillRect/>
            </a:stretch>
          </p:blipFill>
          <p:spPr>
            <a:xfrm>
              <a:off x="2044961" y="3"/>
              <a:ext cx="652436" cy="652437"/>
            </a:xfrm>
            <a:prstGeom prst="rect">
              <a:avLst/>
            </a:prstGeom>
            <a:ln w="12700" cap="flat">
              <a:noFill/>
              <a:miter lim="400000"/>
              <a:headEnd/>
              <a:tailEnd/>
            </a:ln>
            <a:effectLst/>
          </p:spPr>
        </p:pic>
        <p:pic>
          <p:nvPicPr>
            <p:cNvPr id="25" name="Shape 166" descr="Shape 166"/>
            <p:cNvPicPr>
              <a:picLocks noChangeAspect="1"/>
            </p:cNvPicPr>
            <p:nvPr/>
          </p:nvPicPr>
          <p:blipFill>
            <a:blip r:embed="rId4"/>
            <a:stretch>
              <a:fillRect/>
            </a:stretch>
          </p:blipFill>
          <p:spPr>
            <a:xfrm>
              <a:off x="1638100" y="2"/>
              <a:ext cx="652437" cy="652437"/>
            </a:xfrm>
            <a:prstGeom prst="rect">
              <a:avLst/>
            </a:prstGeom>
            <a:ln w="12700" cap="flat">
              <a:noFill/>
              <a:miter lim="400000"/>
              <a:headEnd/>
              <a:tailEnd/>
            </a:ln>
            <a:effectLst/>
          </p:spPr>
        </p:pic>
        <p:pic>
          <p:nvPicPr>
            <p:cNvPr id="26" name="Shape 167" descr="Shape 167"/>
            <p:cNvPicPr>
              <a:picLocks noChangeAspect="1"/>
            </p:cNvPicPr>
            <p:nvPr/>
          </p:nvPicPr>
          <p:blipFill>
            <a:blip r:embed="rId4"/>
            <a:stretch>
              <a:fillRect/>
            </a:stretch>
          </p:blipFill>
          <p:spPr>
            <a:xfrm>
              <a:off x="1231241" y="6068"/>
              <a:ext cx="652436" cy="652437"/>
            </a:xfrm>
            <a:prstGeom prst="rect">
              <a:avLst/>
            </a:prstGeom>
            <a:ln w="12700" cap="flat">
              <a:noFill/>
              <a:miter lim="400000"/>
              <a:headEnd/>
              <a:tailEnd/>
            </a:ln>
            <a:effectLst/>
          </p:spPr>
        </p:pic>
        <p:pic>
          <p:nvPicPr>
            <p:cNvPr id="27" name="Shape 168" descr="Shape 168"/>
            <p:cNvPicPr>
              <a:picLocks noChangeAspect="1"/>
            </p:cNvPicPr>
            <p:nvPr/>
          </p:nvPicPr>
          <p:blipFill>
            <a:blip r:embed="rId4"/>
            <a:stretch>
              <a:fillRect/>
            </a:stretch>
          </p:blipFill>
          <p:spPr>
            <a:xfrm>
              <a:off x="824380" y="1"/>
              <a:ext cx="652437" cy="652437"/>
            </a:xfrm>
            <a:prstGeom prst="rect">
              <a:avLst/>
            </a:prstGeom>
            <a:ln w="12700" cap="flat">
              <a:noFill/>
              <a:miter lim="400000"/>
              <a:headEnd/>
              <a:tailEnd/>
            </a:ln>
            <a:effectLst/>
          </p:spPr>
        </p:pic>
        <p:pic>
          <p:nvPicPr>
            <p:cNvPr id="28" name="Shape 169" descr="Shape 169"/>
            <p:cNvPicPr>
              <a:picLocks noChangeAspect="1"/>
            </p:cNvPicPr>
            <p:nvPr/>
          </p:nvPicPr>
          <p:blipFill>
            <a:blip r:embed="rId4"/>
            <a:stretch>
              <a:fillRect/>
            </a:stretch>
          </p:blipFill>
          <p:spPr>
            <a:xfrm>
              <a:off x="406860" y="0"/>
              <a:ext cx="652436" cy="652437"/>
            </a:xfrm>
            <a:prstGeom prst="rect">
              <a:avLst/>
            </a:prstGeom>
            <a:ln w="12700" cap="flat">
              <a:noFill/>
              <a:miter lim="400000"/>
              <a:headEnd/>
              <a:tailEnd/>
            </a:ln>
            <a:effectLst/>
          </p:spPr>
        </p:pic>
      </p:grpSp>
      <p:pic>
        <p:nvPicPr>
          <p:cNvPr id="29" name="Shape 165" descr="Shape 165"/>
          <p:cNvPicPr>
            <a:picLocks noChangeAspect="1"/>
          </p:cNvPicPr>
          <p:nvPr/>
        </p:nvPicPr>
        <p:blipFill>
          <a:blip r:embed="rId4"/>
          <a:stretch>
            <a:fillRect/>
          </a:stretch>
        </p:blipFill>
        <p:spPr>
          <a:xfrm>
            <a:off x="11608842" y="1154805"/>
            <a:ext cx="652436" cy="652438"/>
          </a:xfrm>
          <a:prstGeom prst="rect">
            <a:avLst/>
          </a:prstGeom>
          <a:ln w="12700" cap="flat">
            <a:noFill/>
            <a:miter lim="400000"/>
            <a:headEnd/>
            <a:tailEnd/>
          </a:ln>
          <a:effectLst/>
        </p:spPr>
      </p:pic>
      <p:pic>
        <p:nvPicPr>
          <p:cNvPr id="3" name="그림 2"/>
          <p:cNvPicPr>
            <a:picLocks noChangeAspect="1"/>
          </p:cNvPicPr>
          <p:nvPr/>
        </p:nvPicPr>
        <p:blipFill>
          <a:blip r:embed="rId5"/>
          <a:stretch>
            <a:fillRect/>
          </a:stretch>
        </p:blipFill>
        <p:spPr>
          <a:xfrm>
            <a:off x="9582208" y="1160873"/>
            <a:ext cx="652329" cy="652329"/>
          </a:xfrm>
          <a:prstGeom prst="rect">
            <a:avLst/>
          </a:prstGeom>
        </p:spPr>
      </p:pic>
      <p:pic>
        <p:nvPicPr>
          <p:cNvPr id="32" name="Shape 178" descr="Shape 178"/>
          <p:cNvPicPr>
            <a:picLocks noChangeAspect="1"/>
          </p:cNvPicPr>
          <p:nvPr/>
        </p:nvPicPr>
        <p:blipFill>
          <a:blip r:embed="rId3"/>
          <a:stretch>
            <a:fillRect/>
          </a:stretch>
        </p:blipFill>
        <p:spPr>
          <a:xfrm>
            <a:off x="10406645" y="1158039"/>
            <a:ext cx="652436" cy="652435"/>
          </a:xfrm>
          <a:prstGeom prst="rect">
            <a:avLst/>
          </a:prstGeom>
          <a:ln w="12700">
            <a:miter lim="400000"/>
            <a:headEnd/>
            <a:tailEnd/>
          </a:ln>
        </p:spPr>
      </p:pic>
      <p:pic>
        <p:nvPicPr>
          <p:cNvPr id="33" name="Shape 178" descr="Shape 178"/>
          <p:cNvPicPr>
            <a:picLocks noChangeAspect="1"/>
          </p:cNvPicPr>
          <p:nvPr/>
        </p:nvPicPr>
        <p:blipFill>
          <a:blip r:embed="rId3"/>
          <a:stretch>
            <a:fillRect/>
          </a:stretch>
        </p:blipFill>
        <p:spPr>
          <a:xfrm>
            <a:off x="10006439" y="1148738"/>
            <a:ext cx="652436" cy="652435"/>
          </a:xfrm>
          <a:prstGeom prst="rect">
            <a:avLst/>
          </a:prstGeom>
          <a:ln w="12700">
            <a:miter lim="400000"/>
            <a:headEnd/>
            <a:tailEnd/>
          </a:ln>
        </p:spPr>
      </p:pic>
      <p:pic>
        <p:nvPicPr>
          <p:cNvPr id="34" name="Shape 178" descr="Shape 178"/>
          <p:cNvPicPr>
            <a:picLocks noChangeAspect="1"/>
          </p:cNvPicPr>
          <p:nvPr/>
        </p:nvPicPr>
        <p:blipFill>
          <a:blip r:embed="rId3"/>
          <a:stretch>
            <a:fillRect/>
          </a:stretch>
        </p:blipFill>
        <p:spPr>
          <a:xfrm>
            <a:off x="10822832" y="1148737"/>
            <a:ext cx="652436" cy="652435"/>
          </a:xfrm>
          <a:prstGeom prst="rect">
            <a:avLst/>
          </a:prstGeom>
          <a:ln w="12700">
            <a:miter lim="400000"/>
            <a:headEnd/>
            <a:tailEnd/>
          </a:ln>
        </p:spPr>
      </p:pic>
      <p:sp>
        <p:nvSpPr>
          <p:cNvPr id="21" name="Shape 186"/>
          <p:cNvSpPr txBox="1"/>
          <p:nvPr/>
        </p:nvSpPr>
        <p:spPr>
          <a:xfrm>
            <a:off x="1392504" y="203543"/>
            <a:ext cx="7814621" cy="646288"/>
          </a:xfrm>
          <a:prstGeom prst="rect">
            <a:avLst/>
          </a:prstGeom>
          <a:ln w="12700">
            <a:miter lim="400000"/>
          </a:ln>
        </p:spPr>
        <p:txBody>
          <a:bodyPr lIns="45699" tIns="45699" rIns="45699" bIns="45699">
            <a:spAutoFit/>
          </a:bodyPr>
          <a:lstStyle>
            <a:lvl1pPr>
              <a:defRPr sz="3600" b="1">
                <a:solidFill>
                  <a:srgbClr val="FFFFFF"/>
                </a:solidFill>
                <a:latin typeface="Marker Felt"/>
                <a:ea typeface="Marker Felt"/>
                <a:cs typeface="Marker Felt"/>
                <a:sym typeface="Marker Felt"/>
              </a:defRPr>
            </a:lvl1pPr>
          </a:lstStyle>
          <a:p>
            <a:r>
              <a:rPr lang="en-US" altLang="ko-KR" dirty="0">
                <a:latin typeface="Malgun Gothic" panose="020B0503020000020004" pitchFamily="50" charset="-127"/>
                <a:ea typeface="Malgun Gothic" panose="020B0503020000020004" pitchFamily="50" charset="-127"/>
                <a:sym typeface="+mn-ea"/>
              </a:rPr>
              <a:t>China’s success &amp; failure</a:t>
            </a:r>
            <a:endParaRPr lang="en-US" altLang="ko-KR" dirty="0">
              <a:latin typeface="Malgun Gothic" panose="020B0503020000020004" pitchFamily="50" charset="-127"/>
              <a:ea typeface="Malgun Gothic" panose="020B0503020000020004" pitchFamily="50" charset="-127"/>
            </a:endParaRPr>
          </a:p>
        </p:txBody>
      </p:sp>
      <p:sp>
        <p:nvSpPr>
          <p:cNvPr id="30" name="文本框 2"/>
          <p:cNvSpPr txBox="1"/>
          <p:nvPr/>
        </p:nvSpPr>
        <p:spPr>
          <a:xfrm>
            <a:off x="393700" y="1804035"/>
            <a:ext cx="10688016" cy="455509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a:lnSpc>
                <a:spcPct val="150000"/>
              </a:lnSpc>
            </a:pPr>
            <a:r>
              <a:rPr lang="en-US" altLang="zh-CN" sz="2400" dirty="0" smtClean="0">
                <a:latin typeface="Malgun Gothic" panose="020B0503020000020004" pitchFamily="50" charset="-127"/>
                <a:ea typeface="Malgun Gothic" panose="020B0503020000020004" pitchFamily="50" charset="-127"/>
                <a:cs typeface="Times New Roman" panose="02020603050405020304" pitchFamily="18" charset="0"/>
                <a:sym typeface="+mn-ea"/>
              </a:rPr>
              <a:t>The </a:t>
            </a:r>
            <a:r>
              <a:rPr lang="en-US" altLang="zh-CN" sz="2400" dirty="0">
                <a:latin typeface="Malgun Gothic" panose="020B0503020000020004" pitchFamily="50" charset="-127"/>
                <a:ea typeface="Malgun Gothic" panose="020B0503020000020004" pitchFamily="50" charset="-127"/>
                <a:cs typeface="Times New Roman" panose="02020603050405020304" pitchFamily="18" charset="0"/>
                <a:sym typeface="+mn-ea"/>
              </a:rPr>
              <a:t>development of Coca-Cola in China can be divided into </a:t>
            </a:r>
            <a:r>
              <a:rPr lang="en-US" altLang="zh-CN" sz="2400" dirty="0" smtClean="0">
                <a:latin typeface="Malgun Gothic" panose="020B0503020000020004" pitchFamily="50" charset="-127"/>
                <a:ea typeface="Malgun Gothic" panose="020B0503020000020004" pitchFamily="50" charset="-127"/>
                <a:cs typeface="Times New Roman" panose="02020603050405020304" pitchFamily="18" charset="0"/>
                <a:sym typeface="+mn-ea"/>
              </a:rPr>
              <a:t>two stages</a:t>
            </a:r>
            <a:r>
              <a:rPr lang="en-US" altLang="zh-CN" sz="2400" dirty="0">
                <a:latin typeface="Malgun Gothic" panose="020B0503020000020004" pitchFamily="50" charset="-127"/>
                <a:ea typeface="Malgun Gothic" panose="020B0503020000020004" pitchFamily="50" charset="-127"/>
                <a:cs typeface="Times New Roman" panose="02020603050405020304" pitchFamily="18" charset="0"/>
                <a:sym typeface="+mn-ea"/>
              </a:rPr>
              <a:t>. </a:t>
            </a:r>
            <a:endParaRPr lang="en-US" altLang="zh-CN" sz="2400" dirty="0">
              <a:latin typeface="Malgun Gothic" panose="020B0503020000020004" pitchFamily="50" charset="-127"/>
              <a:ea typeface="Malgun Gothic" panose="020B0503020000020004" pitchFamily="50" charset="-127"/>
              <a:cs typeface="Times New Roman" panose="02020603050405020304" pitchFamily="18" charset="0"/>
              <a:sym typeface="+mn-ea"/>
            </a:endParaRPr>
          </a:p>
          <a:p>
            <a:pPr marL="0" indent="0">
              <a:lnSpc>
                <a:spcPct val="150000"/>
              </a:lnSpc>
              <a:buNone/>
            </a:pPr>
            <a:r>
              <a:rPr lang="en-US" altLang="zh-CN" sz="2400" dirty="0" smtClean="0">
                <a:latin typeface="Malgun Gothic" panose="020B0503020000020004" pitchFamily="50" charset="-127"/>
                <a:ea typeface="Malgun Gothic" panose="020B0503020000020004" pitchFamily="50" charset="-127"/>
                <a:cs typeface="Times New Roman" panose="02020603050405020304" pitchFamily="18" charset="0"/>
                <a:sym typeface="+mn-ea"/>
              </a:rPr>
              <a:t>1927 - 1949 </a:t>
            </a:r>
            <a:endParaRPr lang="en-US" altLang="zh-CN" sz="2400" dirty="0">
              <a:latin typeface="Malgun Gothic" panose="020B0503020000020004" pitchFamily="50" charset="-127"/>
              <a:ea typeface="Malgun Gothic" panose="020B0503020000020004" pitchFamily="50" charset="-127"/>
              <a:cs typeface="Times New Roman" panose="02020603050405020304" pitchFamily="18" charset="0"/>
              <a:sym typeface="+mn-ea"/>
            </a:endParaRPr>
          </a:p>
          <a:p>
            <a:pPr marL="0" indent="0">
              <a:lnSpc>
                <a:spcPct val="150000"/>
              </a:lnSpc>
              <a:buNone/>
            </a:pPr>
            <a:r>
              <a:rPr lang="en-US" altLang="zh-CN" sz="2400" dirty="0" smtClean="0">
                <a:latin typeface="Malgun Gothic" panose="020B0503020000020004" pitchFamily="50" charset="-127"/>
                <a:ea typeface="Malgun Gothic" panose="020B0503020000020004" pitchFamily="50" charset="-127"/>
                <a:cs typeface="Times New Roman" panose="02020603050405020304" pitchFamily="18" charset="0"/>
                <a:sym typeface="+mn-ea"/>
              </a:rPr>
              <a:t>1978 - Now </a:t>
            </a:r>
            <a:endParaRPr lang="en-US" altLang="zh-CN" sz="2400" dirty="0">
              <a:latin typeface="Malgun Gothic" panose="020B0503020000020004" pitchFamily="50" charset="-127"/>
              <a:ea typeface="Malgun Gothic" panose="020B0503020000020004" pitchFamily="50" charset="-127"/>
              <a:cs typeface="Times New Roman" panose="02020603050405020304" pitchFamily="18" charset="0"/>
              <a:sym typeface="+mn-ea"/>
            </a:endParaRPr>
          </a:p>
          <a:p>
            <a:pPr marL="0" indent="0">
              <a:lnSpc>
                <a:spcPct val="150000"/>
              </a:lnSpc>
              <a:buNone/>
            </a:pPr>
            <a:endParaRPr lang="en-US" altLang="zh-CN" sz="2000" dirty="0">
              <a:latin typeface="Malgun Gothic" panose="020B0503020000020004" pitchFamily="50" charset="-127"/>
              <a:ea typeface="Malgun Gothic" panose="020B0503020000020004" pitchFamily="50" charset="-127"/>
              <a:cs typeface="Times New Roman" panose="02020603050405020304" pitchFamily="18" charset="0"/>
            </a:endParaRPr>
          </a:p>
          <a:p>
            <a:pPr>
              <a:lnSpc>
                <a:spcPct val="150000"/>
              </a:lnSpc>
            </a:pPr>
            <a:r>
              <a:rPr lang="en-US" altLang="zh-CN" sz="2400" dirty="0">
                <a:latin typeface="Malgun Gothic" panose="020B0503020000020004" pitchFamily="50" charset="-127"/>
                <a:ea typeface="Malgun Gothic" panose="020B0503020000020004" pitchFamily="50" charset="-127"/>
                <a:cs typeface="Times New Roman" panose="02020603050405020304" pitchFamily="18" charset="0"/>
                <a:sym typeface="+mn-ea"/>
              </a:rPr>
              <a:t>The world's largest market for "Minute Maid", and No. 1 brand of fruit juice beverages in China. </a:t>
            </a:r>
            <a:endParaRPr lang="en-US" altLang="zh-CN" sz="2400" dirty="0">
              <a:latin typeface="Malgun Gothic" panose="020B0503020000020004" pitchFamily="50" charset="-127"/>
              <a:ea typeface="Malgun Gothic" panose="020B0503020000020004" pitchFamily="50" charset="-127"/>
              <a:cs typeface="Times New Roman" panose="02020603050405020304" pitchFamily="18" charset="0"/>
              <a:sym typeface="+mn-ea"/>
            </a:endParaRPr>
          </a:p>
          <a:p>
            <a:pPr marL="0" indent="0">
              <a:lnSpc>
                <a:spcPct val="150000"/>
              </a:lnSpc>
              <a:buNone/>
            </a:pPr>
            <a:endParaRPr lang="en-US" altLang="zh-CN" sz="2000" dirty="0">
              <a:latin typeface="Malgun Gothic" panose="020B0503020000020004" pitchFamily="50" charset="-127"/>
              <a:ea typeface="Malgun Gothic" panose="020B0503020000020004" pitchFamily="50" charset="-127"/>
              <a:cs typeface="Times New Roman" panose="02020603050405020304" pitchFamily="18" charset="0"/>
              <a:sym typeface="+mn-ea"/>
            </a:endParaRPr>
          </a:p>
          <a:p>
            <a:pPr>
              <a:lnSpc>
                <a:spcPct val="150000"/>
              </a:lnSpc>
            </a:pPr>
            <a:r>
              <a:rPr lang="en-US" altLang="zh-CN" sz="2400" dirty="0">
                <a:latin typeface="Malgun Gothic" panose="020B0503020000020004" pitchFamily="50" charset="-127"/>
                <a:ea typeface="Malgun Gothic" panose="020B0503020000020004" pitchFamily="50" charset="-127"/>
                <a:cs typeface="Times New Roman" panose="02020603050405020304" pitchFamily="18" charset="0"/>
                <a:sym typeface="+mn-ea"/>
              </a:rPr>
              <a:t>Has the highest brand awareness in China's beverage market</a:t>
            </a:r>
            <a:r>
              <a:rPr lang="en-US" altLang="zh-CN" sz="2000" dirty="0">
                <a:latin typeface="Malgun Gothic" panose="020B0503020000020004" pitchFamily="50" charset="-127"/>
                <a:ea typeface="Malgun Gothic" panose="020B0503020000020004" pitchFamily="50" charset="-127"/>
                <a:cs typeface="Times New Roman" panose="02020603050405020304" pitchFamily="18" charset="0"/>
                <a:sym typeface="+mn-ea"/>
              </a:rPr>
              <a:t>.</a:t>
            </a:r>
            <a:endParaRPr lang="en-US" altLang="zh-CN" dirty="0">
              <a:latin typeface="Malgun Gothic" panose="020B0503020000020004" pitchFamily="50" charset="-127"/>
              <a:ea typeface="Malgun Gothic" panose="020B0503020000020004" pitchFamily="50" charset="-127"/>
              <a:cs typeface="Times New Roman" panose="02020603050405020304" pitchFamily="18" charset="0"/>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1400" b="0" i="0" u="none" strike="noStrike" cap="none" spc="0" normalizeH="0" baseline="0" dirty="0">
              <a:ln>
                <a:noFill/>
              </a:ln>
              <a:solidFill>
                <a:srgbClr val="000000"/>
              </a:solidFill>
              <a:effectLst/>
              <a:uFillTx/>
              <a:latin typeface="Malgun Gothic" panose="020B0503020000020004" pitchFamily="50" charset="-127"/>
              <a:ea typeface="Malgun Gothic" panose="020B0503020000020004" pitchFamily="50" charset="-127"/>
              <a:sym typeface="Arial" panose="020B0604020202020204"/>
            </a:endParaRPr>
          </a:p>
        </p:txBody>
      </p:sp>
      <p:pic>
        <p:nvPicPr>
          <p:cNvPr id="20" name="图片 1" descr="碳酸饮料知名度"/>
          <p:cNvPicPr>
            <a:picLocks noChangeAspect="1"/>
          </p:cNvPicPr>
          <p:nvPr/>
        </p:nvPicPr>
        <p:blipFill>
          <a:blip r:embed="rId6"/>
          <a:stretch>
            <a:fillRect/>
          </a:stretch>
        </p:blipFill>
        <p:spPr>
          <a:xfrm>
            <a:off x="422048" y="1997620"/>
            <a:ext cx="10637033" cy="4166084"/>
          </a:xfrm>
          <a:prstGeom prst="rect">
            <a:avLst/>
          </a:prstGeom>
        </p:spPr>
      </p:pic>
      <p:sp>
        <p:nvSpPr>
          <p:cNvPr id="31" name="제목 1"/>
          <p:cNvSpPr txBox="1"/>
          <p:nvPr/>
        </p:nvSpPr>
        <p:spPr>
          <a:xfrm>
            <a:off x="393895" y="1081646"/>
            <a:ext cx="8895183" cy="637662"/>
          </a:xfrm>
          <a:prstGeom prst="rect">
            <a:avLst/>
          </a:prstGeom>
          <a:ln w="12700">
            <a:miter lim="400000"/>
          </a:ln>
        </p:spPr>
        <p:txBody>
          <a:bodyPr lIns="91424" tIns="91424" rIns="91424" bIns="91424" anchor="b">
            <a:noAutofit/>
          </a:bodyPr>
          <a:lstStyle>
            <a:lvl1pPr marL="0" marR="0" indent="0" algn="ctr" defTabSz="914400" rtl="0" latinLnBrk="0">
              <a:lnSpc>
                <a:spcPct val="90000"/>
              </a:lnSpc>
              <a:spcBef>
                <a:spcPts val="0"/>
              </a:spcBef>
              <a:spcAft>
                <a:spcPts val="0"/>
              </a:spcAft>
              <a:buClrTx/>
              <a:buSzTx/>
              <a:buFontTx/>
              <a:buNone/>
              <a:defRPr sz="60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9pPr>
          </a:lstStyle>
          <a:p>
            <a:pPr algn="l" hangingPunct="1"/>
            <a:r>
              <a:rPr lang="en-US" altLang="ko-KR" sz="2400" b="1" dirty="0" smtClean="0">
                <a:latin typeface="Malgun Gothic" panose="020B0503020000020004" pitchFamily="50" charset="-127"/>
                <a:ea typeface="Malgun Gothic" panose="020B0503020000020004" pitchFamily="50" charset="-127"/>
              </a:rPr>
              <a:t>Coca–Cola’s success in Chinese market</a:t>
            </a:r>
            <a:endParaRPr lang="ko-KR" altLang="en-US" sz="2400" b="1" dirty="0">
              <a:latin typeface="Malgun Gothic" panose="020B0503020000020004" pitchFamily="50" charset="-127"/>
              <a:ea typeface="Malgun Gothic" panose="020B0503020000020004" pitchFamily="50" charset="-127"/>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 name="Shape 183" descr="Shape 183"/>
          <p:cNvPicPr>
            <a:picLocks noChangeAspect="1"/>
          </p:cNvPicPr>
          <p:nvPr/>
        </p:nvPicPr>
        <p:blipFill>
          <a:blip r:embed="rId1"/>
          <a:stretch>
            <a:fillRect/>
          </a:stretch>
        </p:blipFill>
        <p:spPr>
          <a:xfrm>
            <a:off x="10988812" y="6372666"/>
            <a:ext cx="1189121" cy="393897"/>
          </a:xfrm>
          <a:prstGeom prst="rect">
            <a:avLst/>
          </a:prstGeom>
          <a:ln w="12700">
            <a:miter lim="400000"/>
            <a:headEnd/>
            <a:tailEnd/>
          </a:ln>
        </p:spPr>
      </p:pic>
      <p:sp>
        <p:nvSpPr>
          <p:cNvPr id="192" name="Shape 184"/>
          <p:cNvSpPr/>
          <p:nvPr/>
        </p:nvSpPr>
        <p:spPr>
          <a:xfrm>
            <a:off x="0" y="-1"/>
            <a:ext cx="12192000" cy="1012801"/>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93" name="Shape 185"/>
          <p:cNvSpPr/>
          <p:nvPr/>
        </p:nvSpPr>
        <p:spPr>
          <a:xfrm>
            <a:off x="-3213" y="6182752"/>
            <a:ext cx="12192001" cy="133642"/>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94" name="Shape 186"/>
          <p:cNvSpPr txBox="1"/>
          <p:nvPr/>
        </p:nvSpPr>
        <p:spPr>
          <a:xfrm>
            <a:off x="1273124" y="164303"/>
            <a:ext cx="7814621" cy="646288"/>
          </a:xfrm>
          <a:prstGeom prst="rect">
            <a:avLst/>
          </a:prstGeom>
          <a:ln w="12700">
            <a:miter lim="400000"/>
          </a:ln>
        </p:spPr>
        <p:txBody>
          <a:bodyPr lIns="45699" tIns="45699" rIns="45699" bIns="45699">
            <a:spAutoFit/>
          </a:bodyPr>
          <a:lstStyle>
            <a:lvl1pPr>
              <a:defRPr sz="3600" b="1">
                <a:solidFill>
                  <a:srgbClr val="FFFFFF"/>
                </a:solidFill>
                <a:latin typeface="Marker Felt"/>
                <a:ea typeface="Marker Felt"/>
                <a:cs typeface="Marker Felt"/>
                <a:sym typeface="Marker Felt"/>
              </a:defRPr>
            </a:lvl1pPr>
          </a:lstStyle>
          <a:p>
            <a:endParaRPr dirty="0"/>
          </a:p>
        </p:txBody>
      </p:sp>
      <p:pic>
        <p:nvPicPr>
          <p:cNvPr id="201" name="Shape 193" descr="Shape 193"/>
          <p:cNvPicPr>
            <a:picLocks noChangeAspect="1"/>
          </p:cNvPicPr>
          <p:nvPr/>
        </p:nvPicPr>
        <p:blipFill>
          <a:blip r:embed="rId2"/>
          <a:stretch>
            <a:fillRect/>
          </a:stretch>
        </p:blipFill>
        <p:spPr>
          <a:xfrm>
            <a:off x="0" y="14068"/>
            <a:ext cx="1392703" cy="2191126"/>
          </a:xfrm>
          <a:prstGeom prst="rect">
            <a:avLst/>
          </a:prstGeom>
          <a:ln w="12700">
            <a:miter lim="400000"/>
            <a:headEnd/>
            <a:tailEnd/>
          </a:ln>
        </p:spPr>
      </p:pic>
      <p:sp>
        <p:nvSpPr>
          <p:cNvPr id="202" name="Shape 194"/>
          <p:cNvSpPr txBox="1"/>
          <p:nvPr/>
        </p:nvSpPr>
        <p:spPr>
          <a:xfrm>
            <a:off x="393895" y="401745"/>
            <a:ext cx="618980" cy="662901"/>
          </a:xfrm>
          <a:prstGeom prst="rect">
            <a:avLst/>
          </a:prstGeom>
          <a:ln w="12700">
            <a:miter lim="400000"/>
          </a:ln>
        </p:spPr>
        <p:txBody>
          <a:bodyPr lIns="45699" tIns="45699" rIns="45699" bIns="45699">
            <a:spAutoFit/>
          </a:bodyPr>
          <a:lstStyle>
            <a:lvl1pPr algn="ctr">
              <a:defRPr sz="4000" b="1">
                <a:solidFill>
                  <a:srgbClr val="C00000"/>
                </a:solidFill>
                <a:latin typeface="Marker Felt"/>
                <a:ea typeface="Marker Felt"/>
                <a:cs typeface="Marker Felt"/>
                <a:sym typeface="Marker Felt"/>
              </a:defRPr>
            </a:lvl1pPr>
          </a:lstStyle>
          <a:p>
            <a:r>
              <a:t>5</a:t>
            </a:r>
          </a:p>
        </p:txBody>
      </p:sp>
      <p:grpSp>
        <p:nvGrpSpPr>
          <p:cNvPr id="22" name="Shape 163"/>
          <p:cNvGrpSpPr/>
          <p:nvPr/>
        </p:nvGrpSpPr>
        <p:grpSpPr>
          <a:xfrm>
            <a:off x="9162096" y="1154805"/>
            <a:ext cx="2697397" cy="658505"/>
            <a:chOff x="0" y="0"/>
            <a:chExt cx="2697396" cy="658504"/>
          </a:xfrm>
        </p:grpSpPr>
        <p:pic>
          <p:nvPicPr>
            <p:cNvPr id="23" name="Shape 164" descr="Shape 164"/>
            <p:cNvPicPr>
              <a:picLocks noChangeAspect="1"/>
            </p:cNvPicPr>
            <p:nvPr/>
          </p:nvPicPr>
          <p:blipFill>
            <a:blip r:embed="rId3"/>
            <a:stretch>
              <a:fillRect/>
            </a:stretch>
          </p:blipFill>
          <p:spPr>
            <a:xfrm>
              <a:off x="-1" y="-1"/>
              <a:ext cx="652437" cy="652437"/>
            </a:xfrm>
            <a:prstGeom prst="rect">
              <a:avLst/>
            </a:prstGeom>
            <a:ln w="12700" cap="flat">
              <a:noFill/>
              <a:miter lim="400000"/>
              <a:headEnd/>
              <a:tailEnd/>
            </a:ln>
            <a:effectLst/>
          </p:spPr>
        </p:pic>
        <p:pic>
          <p:nvPicPr>
            <p:cNvPr id="24" name="Shape 165" descr="Shape 165"/>
            <p:cNvPicPr>
              <a:picLocks noChangeAspect="1"/>
            </p:cNvPicPr>
            <p:nvPr/>
          </p:nvPicPr>
          <p:blipFill>
            <a:blip r:embed="rId4"/>
            <a:stretch>
              <a:fillRect/>
            </a:stretch>
          </p:blipFill>
          <p:spPr>
            <a:xfrm>
              <a:off x="2044961" y="3"/>
              <a:ext cx="652436" cy="652437"/>
            </a:xfrm>
            <a:prstGeom prst="rect">
              <a:avLst/>
            </a:prstGeom>
            <a:ln w="12700" cap="flat">
              <a:noFill/>
              <a:miter lim="400000"/>
              <a:headEnd/>
              <a:tailEnd/>
            </a:ln>
            <a:effectLst/>
          </p:spPr>
        </p:pic>
        <p:pic>
          <p:nvPicPr>
            <p:cNvPr id="25" name="Shape 166" descr="Shape 166"/>
            <p:cNvPicPr>
              <a:picLocks noChangeAspect="1"/>
            </p:cNvPicPr>
            <p:nvPr/>
          </p:nvPicPr>
          <p:blipFill>
            <a:blip r:embed="rId4"/>
            <a:stretch>
              <a:fillRect/>
            </a:stretch>
          </p:blipFill>
          <p:spPr>
            <a:xfrm>
              <a:off x="1638100" y="2"/>
              <a:ext cx="652437" cy="652437"/>
            </a:xfrm>
            <a:prstGeom prst="rect">
              <a:avLst/>
            </a:prstGeom>
            <a:ln w="12700" cap="flat">
              <a:noFill/>
              <a:miter lim="400000"/>
              <a:headEnd/>
              <a:tailEnd/>
            </a:ln>
            <a:effectLst/>
          </p:spPr>
        </p:pic>
        <p:pic>
          <p:nvPicPr>
            <p:cNvPr id="26" name="Shape 167" descr="Shape 167"/>
            <p:cNvPicPr>
              <a:picLocks noChangeAspect="1"/>
            </p:cNvPicPr>
            <p:nvPr/>
          </p:nvPicPr>
          <p:blipFill>
            <a:blip r:embed="rId4"/>
            <a:stretch>
              <a:fillRect/>
            </a:stretch>
          </p:blipFill>
          <p:spPr>
            <a:xfrm>
              <a:off x="1231241" y="6068"/>
              <a:ext cx="652436" cy="652437"/>
            </a:xfrm>
            <a:prstGeom prst="rect">
              <a:avLst/>
            </a:prstGeom>
            <a:ln w="12700" cap="flat">
              <a:noFill/>
              <a:miter lim="400000"/>
              <a:headEnd/>
              <a:tailEnd/>
            </a:ln>
            <a:effectLst/>
          </p:spPr>
        </p:pic>
        <p:pic>
          <p:nvPicPr>
            <p:cNvPr id="27" name="Shape 168" descr="Shape 168"/>
            <p:cNvPicPr>
              <a:picLocks noChangeAspect="1"/>
            </p:cNvPicPr>
            <p:nvPr/>
          </p:nvPicPr>
          <p:blipFill>
            <a:blip r:embed="rId4"/>
            <a:stretch>
              <a:fillRect/>
            </a:stretch>
          </p:blipFill>
          <p:spPr>
            <a:xfrm>
              <a:off x="824380" y="1"/>
              <a:ext cx="652437" cy="652437"/>
            </a:xfrm>
            <a:prstGeom prst="rect">
              <a:avLst/>
            </a:prstGeom>
            <a:ln w="12700" cap="flat">
              <a:noFill/>
              <a:miter lim="400000"/>
              <a:headEnd/>
              <a:tailEnd/>
            </a:ln>
            <a:effectLst/>
          </p:spPr>
        </p:pic>
        <p:pic>
          <p:nvPicPr>
            <p:cNvPr id="28" name="Shape 169" descr="Shape 169"/>
            <p:cNvPicPr>
              <a:picLocks noChangeAspect="1"/>
            </p:cNvPicPr>
            <p:nvPr/>
          </p:nvPicPr>
          <p:blipFill>
            <a:blip r:embed="rId4"/>
            <a:stretch>
              <a:fillRect/>
            </a:stretch>
          </p:blipFill>
          <p:spPr>
            <a:xfrm>
              <a:off x="406860" y="0"/>
              <a:ext cx="652436" cy="652437"/>
            </a:xfrm>
            <a:prstGeom prst="rect">
              <a:avLst/>
            </a:prstGeom>
            <a:ln w="12700" cap="flat">
              <a:noFill/>
              <a:miter lim="400000"/>
              <a:headEnd/>
              <a:tailEnd/>
            </a:ln>
            <a:effectLst/>
          </p:spPr>
        </p:pic>
      </p:grpSp>
      <p:pic>
        <p:nvPicPr>
          <p:cNvPr id="29" name="Shape 165" descr="Shape 165"/>
          <p:cNvPicPr>
            <a:picLocks noChangeAspect="1"/>
          </p:cNvPicPr>
          <p:nvPr/>
        </p:nvPicPr>
        <p:blipFill>
          <a:blip r:embed="rId4"/>
          <a:stretch>
            <a:fillRect/>
          </a:stretch>
        </p:blipFill>
        <p:spPr>
          <a:xfrm>
            <a:off x="11608842" y="1154805"/>
            <a:ext cx="652436" cy="652438"/>
          </a:xfrm>
          <a:prstGeom prst="rect">
            <a:avLst/>
          </a:prstGeom>
          <a:ln w="12700" cap="flat">
            <a:noFill/>
            <a:miter lim="400000"/>
            <a:headEnd/>
            <a:tailEnd/>
          </a:ln>
          <a:effectLst/>
        </p:spPr>
      </p:pic>
      <p:pic>
        <p:nvPicPr>
          <p:cNvPr id="3" name="그림 2"/>
          <p:cNvPicPr>
            <a:picLocks noChangeAspect="1"/>
          </p:cNvPicPr>
          <p:nvPr/>
        </p:nvPicPr>
        <p:blipFill>
          <a:blip r:embed="rId5"/>
          <a:stretch>
            <a:fillRect/>
          </a:stretch>
        </p:blipFill>
        <p:spPr>
          <a:xfrm>
            <a:off x="9582208" y="1160873"/>
            <a:ext cx="652329" cy="652329"/>
          </a:xfrm>
          <a:prstGeom prst="rect">
            <a:avLst/>
          </a:prstGeom>
        </p:spPr>
      </p:pic>
      <p:pic>
        <p:nvPicPr>
          <p:cNvPr id="32" name="Shape 178" descr="Shape 178"/>
          <p:cNvPicPr>
            <a:picLocks noChangeAspect="1"/>
          </p:cNvPicPr>
          <p:nvPr/>
        </p:nvPicPr>
        <p:blipFill>
          <a:blip r:embed="rId3"/>
          <a:stretch>
            <a:fillRect/>
          </a:stretch>
        </p:blipFill>
        <p:spPr>
          <a:xfrm>
            <a:off x="10406645" y="1158039"/>
            <a:ext cx="652436" cy="652435"/>
          </a:xfrm>
          <a:prstGeom prst="rect">
            <a:avLst/>
          </a:prstGeom>
          <a:ln w="12700">
            <a:miter lim="400000"/>
            <a:headEnd/>
            <a:tailEnd/>
          </a:ln>
        </p:spPr>
      </p:pic>
      <p:pic>
        <p:nvPicPr>
          <p:cNvPr id="33" name="Shape 178" descr="Shape 178"/>
          <p:cNvPicPr>
            <a:picLocks noChangeAspect="1"/>
          </p:cNvPicPr>
          <p:nvPr/>
        </p:nvPicPr>
        <p:blipFill>
          <a:blip r:embed="rId3"/>
          <a:stretch>
            <a:fillRect/>
          </a:stretch>
        </p:blipFill>
        <p:spPr>
          <a:xfrm>
            <a:off x="10006439" y="1148738"/>
            <a:ext cx="652436" cy="652435"/>
          </a:xfrm>
          <a:prstGeom prst="rect">
            <a:avLst/>
          </a:prstGeom>
          <a:ln w="12700">
            <a:miter lim="400000"/>
            <a:headEnd/>
            <a:tailEnd/>
          </a:ln>
        </p:spPr>
      </p:pic>
      <p:pic>
        <p:nvPicPr>
          <p:cNvPr id="34" name="Shape 178" descr="Shape 178"/>
          <p:cNvPicPr>
            <a:picLocks noChangeAspect="1"/>
          </p:cNvPicPr>
          <p:nvPr/>
        </p:nvPicPr>
        <p:blipFill>
          <a:blip r:embed="rId3"/>
          <a:stretch>
            <a:fillRect/>
          </a:stretch>
        </p:blipFill>
        <p:spPr>
          <a:xfrm>
            <a:off x="10822832" y="1148737"/>
            <a:ext cx="652436" cy="652435"/>
          </a:xfrm>
          <a:prstGeom prst="rect">
            <a:avLst/>
          </a:prstGeom>
          <a:ln w="12700">
            <a:miter lim="400000"/>
            <a:headEnd/>
            <a:tailEnd/>
          </a:ln>
        </p:spPr>
      </p:pic>
      <p:sp>
        <p:nvSpPr>
          <p:cNvPr id="20" name="文本框 2"/>
          <p:cNvSpPr txBox="1"/>
          <p:nvPr/>
        </p:nvSpPr>
        <p:spPr>
          <a:xfrm>
            <a:off x="393700" y="2122170"/>
            <a:ext cx="9100820" cy="323165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a:lnSpc>
                <a:spcPct val="150000"/>
              </a:lnSpc>
            </a:pPr>
            <a:r>
              <a:rPr lang="zh-CN" altLang="en-US" sz="2400" dirty="0">
                <a:solidFill>
                  <a:schemeClr val="tx1"/>
                </a:solidFill>
                <a:latin typeface="Malgun Gothic" panose="020B0503020000020004" pitchFamily="50" charset="-127"/>
                <a:ea typeface="Malgun Gothic" panose="020B0503020000020004" pitchFamily="50" charset="-127"/>
                <a:cs typeface="Times New Roman" panose="02020603050405020304" pitchFamily="18" charset="0"/>
                <a:sym typeface="+mn-ea"/>
              </a:rPr>
              <a:t>Seize the Opportunit</a:t>
            </a:r>
            <a:r>
              <a:rPr lang="en-US" altLang="zh-CN" sz="2400" dirty="0">
                <a:solidFill>
                  <a:schemeClr val="tx1"/>
                </a:solidFill>
                <a:latin typeface="Malgun Gothic" panose="020B0503020000020004" pitchFamily="50" charset="-127"/>
                <a:ea typeface="Malgun Gothic" panose="020B0503020000020004" pitchFamily="50" charset="-127"/>
                <a:cs typeface="Times New Roman" panose="02020603050405020304" pitchFamily="18" charset="0"/>
                <a:sym typeface="+mn-ea"/>
              </a:rPr>
              <a:t>y</a:t>
            </a:r>
            <a:r>
              <a:rPr lang="zh-CN" altLang="en-US" sz="2400" dirty="0">
                <a:solidFill>
                  <a:schemeClr val="tx1"/>
                </a:solidFill>
                <a:latin typeface="Malgun Gothic" panose="020B0503020000020004" pitchFamily="50" charset="-127"/>
                <a:ea typeface="Malgun Gothic" panose="020B0503020000020004" pitchFamily="50" charset="-127"/>
                <a:cs typeface="Times New Roman" panose="02020603050405020304" pitchFamily="18" charset="0"/>
                <a:sym typeface="+mn-ea"/>
              </a:rPr>
              <a:t> of </a:t>
            </a:r>
            <a:r>
              <a:rPr lang="en-US" altLang="zh-CN" sz="2400" dirty="0">
                <a:solidFill>
                  <a:schemeClr val="tx1"/>
                </a:solidFill>
                <a:latin typeface="Malgun Gothic" panose="020B0503020000020004" pitchFamily="50" charset="-127"/>
                <a:ea typeface="Malgun Gothic" panose="020B0503020000020004" pitchFamily="50" charset="-127"/>
                <a:cs typeface="Times New Roman" panose="02020603050405020304" pitchFamily="18" charset="0"/>
                <a:sym typeface="+mn-ea"/>
              </a:rPr>
              <a:t>“</a:t>
            </a:r>
            <a:r>
              <a:rPr lang="zh-CN" altLang="en-US" sz="2400" dirty="0">
                <a:solidFill>
                  <a:schemeClr val="tx1"/>
                </a:solidFill>
                <a:latin typeface="Malgun Gothic" panose="020B0503020000020004" pitchFamily="50" charset="-127"/>
                <a:ea typeface="Malgun Gothic" panose="020B0503020000020004" pitchFamily="50" charset="-127"/>
                <a:cs typeface="Times New Roman" panose="02020603050405020304" pitchFamily="18" charset="0"/>
                <a:sym typeface="+mn-ea"/>
              </a:rPr>
              <a:t>Reform and Opening</a:t>
            </a:r>
            <a:r>
              <a:rPr lang="en-US" altLang="zh-CN" sz="2400" dirty="0">
                <a:solidFill>
                  <a:schemeClr val="tx1"/>
                </a:solidFill>
                <a:latin typeface="Malgun Gothic" panose="020B0503020000020004" pitchFamily="50" charset="-127"/>
                <a:ea typeface="Malgun Gothic" panose="020B0503020000020004" pitchFamily="50" charset="-127"/>
                <a:cs typeface="Times New Roman" panose="02020603050405020304" pitchFamily="18" charset="0"/>
                <a:sym typeface="+mn-ea"/>
              </a:rPr>
              <a:t>”  </a:t>
            </a:r>
            <a:endParaRPr lang="en-US" altLang="zh-CN" sz="2400" dirty="0">
              <a:solidFill>
                <a:schemeClr val="tx1"/>
              </a:solidFill>
              <a:latin typeface="Malgun Gothic" panose="020B0503020000020004" pitchFamily="50" charset="-127"/>
              <a:ea typeface="Malgun Gothic" panose="020B0503020000020004" pitchFamily="50" charset="-127"/>
              <a:cs typeface="Times New Roman" panose="02020603050405020304" pitchFamily="18" charset="0"/>
            </a:endParaRPr>
          </a:p>
          <a:p>
            <a:pPr>
              <a:lnSpc>
                <a:spcPct val="150000"/>
              </a:lnSpc>
            </a:pPr>
            <a:endParaRPr lang="en-US" altLang="zh-CN" sz="2400" dirty="0">
              <a:solidFill>
                <a:schemeClr val="tx1"/>
              </a:solidFill>
              <a:latin typeface="Malgun Gothic" panose="020B0503020000020004" pitchFamily="50" charset="-127"/>
              <a:ea typeface="Malgun Gothic" panose="020B0503020000020004" pitchFamily="50" charset="-127"/>
              <a:cs typeface="Times New Roman" panose="02020603050405020304" pitchFamily="18" charset="0"/>
              <a:sym typeface="+mn-ea"/>
            </a:endParaRPr>
          </a:p>
          <a:p>
            <a:pPr>
              <a:lnSpc>
                <a:spcPct val="150000"/>
              </a:lnSpc>
            </a:pPr>
            <a:endParaRPr lang="en-US" altLang="zh-CN" sz="2400" dirty="0">
              <a:solidFill>
                <a:schemeClr val="tx1"/>
              </a:solidFill>
              <a:latin typeface="Malgun Gothic" panose="020B0503020000020004" pitchFamily="50" charset="-127"/>
              <a:ea typeface="Malgun Gothic" panose="020B0503020000020004" pitchFamily="50" charset="-127"/>
              <a:cs typeface="Times New Roman" panose="02020603050405020304" pitchFamily="18" charset="0"/>
              <a:sym typeface="+mn-ea"/>
            </a:endParaRPr>
          </a:p>
          <a:p>
            <a:pPr>
              <a:lnSpc>
                <a:spcPct val="150000"/>
              </a:lnSpc>
            </a:pPr>
            <a:r>
              <a:rPr lang="en-US" altLang="zh-CN" sz="2400" dirty="0" smtClean="0">
                <a:latin typeface="Malgun Gothic" panose="020B0503020000020004" pitchFamily="50" charset="-127"/>
                <a:ea typeface="Malgun Gothic" panose="020B0503020000020004" pitchFamily="50" charset="-127"/>
                <a:cs typeface="Times New Roman" panose="02020603050405020304" pitchFamily="18" charset="0"/>
                <a:sym typeface="+mn-ea"/>
              </a:rPr>
              <a:t>China </a:t>
            </a:r>
            <a:r>
              <a:rPr lang="en-US" altLang="zh-CN" sz="2400" dirty="0">
                <a:latin typeface="Malgun Gothic" panose="020B0503020000020004" pitchFamily="50" charset="-127"/>
                <a:ea typeface="Malgun Gothic" panose="020B0503020000020004" pitchFamily="50" charset="-127"/>
                <a:cs typeface="Times New Roman" panose="02020603050405020304" pitchFamily="18" charset="0"/>
                <a:sym typeface="+mn-ea"/>
              </a:rPr>
              <a:t>has a large population, leading to low labor cost and high market potential.</a:t>
            </a:r>
            <a:endParaRPr lang="en-US" altLang="zh-CN" sz="2400" dirty="0">
              <a:latin typeface="Malgun Gothic" panose="020B0503020000020004" pitchFamily="50" charset="-127"/>
              <a:ea typeface="Malgun Gothic" panose="020B0503020000020004" pitchFamily="50" charset="-127"/>
              <a:cs typeface="Times New Roman" panose="02020603050405020304" pitchFamily="18" charset="0"/>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dirty="0">
              <a:ln>
                <a:noFill/>
              </a:ln>
              <a:solidFill>
                <a:srgbClr val="000000"/>
              </a:solidFill>
              <a:effectLst/>
              <a:uFillTx/>
              <a:latin typeface="Malgun Gothic" panose="020B0503020000020004" pitchFamily="50" charset="-127"/>
              <a:ea typeface="Malgun Gothic" panose="020B0503020000020004" pitchFamily="50" charset="-127"/>
              <a:sym typeface="Arial" panose="020B0604020202020204"/>
            </a:endParaRPr>
          </a:p>
        </p:txBody>
      </p:sp>
      <p:sp>
        <p:nvSpPr>
          <p:cNvPr id="21" name="Shape 186"/>
          <p:cNvSpPr txBox="1"/>
          <p:nvPr/>
        </p:nvSpPr>
        <p:spPr>
          <a:xfrm>
            <a:off x="1421101" y="203974"/>
            <a:ext cx="7814621" cy="1077176"/>
          </a:xfrm>
          <a:prstGeom prst="rect">
            <a:avLst/>
          </a:prstGeom>
          <a:ln w="12700">
            <a:miter lim="400000"/>
          </a:ln>
        </p:spPr>
        <p:txBody>
          <a:bodyPr lIns="45699" tIns="45699" rIns="45699" bIns="45699">
            <a:spAutoFit/>
          </a:bodyPr>
          <a:lstStyle>
            <a:lvl1pPr>
              <a:defRPr sz="3600" b="1">
                <a:solidFill>
                  <a:srgbClr val="FFFFFF"/>
                </a:solidFill>
                <a:latin typeface="Marker Felt"/>
                <a:ea typeface="Marker Felt"/>
                <a:cs typeface="Marker Felt"/>
                <a:sym typeface="Marker Felt"/>
              </a:defRPr>
            </a:lvl1pPr>
          </a:lstStyle>
          <a:p>
            <a:r>
              <a:rPr lang="en-US" altLang="ko-KR" dirty="0">
                <a:latin typeface="Malgun Gothic" panose="020B0503020000020004" pitchFamily="50" charset="-127"/>
                <a:ea typeface="Malgun Gothic" panose="020B0503020000020004" pitchFamily="50" charset="-127"/>
                <a:sym typeface="+mn-ea"/>
              </a:rPr>
              <a:t>China’s success &amp; failure</a:t>
            </a:r>
            <a:endParaRPr lang="en-US" altLang="ko-KR" dirty="0">
              <a:latin typeface="Malgun Gothic" panose="020B0503020000020004" pitchFamily="50" charset="-127"/>
              <a:ea typeface="Malgun Gothic" panose="020B0503020000020004" pitchFamily="50" charset="-127"/>
            </a:endParaRPr>
          </a:p>
          <a:p>
            <a:endParaRPr sz="2800" dirty="0"/>
          </a:p>
        </p:txBody>
      </p:sp>
      <p:sp>
        <p:nvSpPr>
          <p:cNvPr id="30" name="제목 1"/>
          <p:cNvSpPr txBox="1"/>
          <p:nvPr/>
        </p:nvSpPr>
        <p:spPr>
          <a:xfrm>
            <a:off x="393895" y="1081646"/>
            <a:ext cx="8895183" cy="637662"/>
          </a:xfrm>
          <a:prstGeom prst="rect">
            <a:avLst/>
          </a:prstGeom>
          <a:ln w="12700">
            <a:miter lim="400000"/>
          </a:ln>
        </p:spPr>
        <p:txBody>
          <a:bodyPr lIns="91424" tIns="91424" rIns="91424" bIns="91424" anchor="b">
            <a:noAutofit/>
          </a:bodyPr>
          <a:lstStyle>
            <a:lvl1pPr marL="0" marR="0" indent="0" algn="ctr" defTabSz="914400" rtl="0" latinLnBrk="0">
              <a:lnSpc>
                <a:spcPct val="90000"/>
              </a:lnSpc>
              <a:spcBef>
                <a:spcPts val="0"/>
              </a:spcBef>
              <a:spcAft>
                <a:spcPts val="0"/>
              </a:spcAft>
              <a:buClrTx/>
              <a:buSzTx/>
              <a:buFontTx/>
              <a:buNone/>
              <a:defRPr sz="60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9pPr>
          </a:lstStyle>
          <a:p>
            <a:pPr algn="l" hangingPunct="1"/>
            <a:r>
              <a:rPr lang="en-US" altLang="ko-KR" sz="2400" b="1" dirty="0" smtClean="0">
                <a:latin typeface="Malgun Gothic" panose="020B0503020000020004" pitchFamily="50" charset="-127"/>
                <a:ea typeface="Malgun Gothic" panose="020B0503020000020004" pitchFamily="50" charset="-127"/>
              </a:rPr>
              <a:t>Coca–Cola’s success in Chinese market - reasons</a:t>
            </a:r>
            <a:endParaRPr lang="ko-KR" altLang="en-US" sz="2400" b="1" dirty="0">
              <a:latin typeface="Malgun Gothic" panose="020B0503020000020004" pitchFamily="50" charset="-127"/>
              <a:ea typeface="Malgun Gothic" panose="020B0503020000020004" pitchFamily="50" charset="-127"/>
            </a:endParaRPr>
          </a:p>
        </p:txBody>
      </p:sp>
    </p:spTree>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 name="Shape 183" descr="Shape 183"/>
          <p:cNvPicPr>
            <a:picLocks noChangeAspect="1"/>
          </p:cNvPicPr>
          <p:nvPr/>
        </p:nvPicPr>
        <p:blipFill>
          <a:blip r:embed="rId1"/>
          <a:stretch>
            <a:fillRect/>
          </a:stretch>
        </p:blipFill>
        <p:spPr>
          <a:xfrm>
            <a:off x="10988812" y="6372666"/>
            <a:ext cx="1189121" cy="393897"/>
          </a:xfrm>
          <a:prstGeom prst="rect">
            <a:avLst/>
          </a:prstGeom>
          <a:ln w="12700">
            <a:miter lim="400000"/>
            <a:headEnd/>
            <a:tailEnd/>
          </a:ln>
        </p:spPr>
      </p:pic>
      <p:sp>
        <p:nvSpPr>
          <p:cNvPr id="192" name="Shape 184"/>
          <p:cNvSpPr/>
          <p:nvPr/>
        </p:nvSpPr>
        <p:spPr>
          <a:xfrm>
            <a:off x="0" y="-1"/>
            <a:ext cx="12192000" cy="1012801"/>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93" name="Shape 185"/>
          <p:cNvSpPr/>
          <p:nvPr/>
        </p:nvSpPr>
        <p:spPr>
          <a:xfrm>
            <a:off x="-3213" y="6182752"/>
            <a:ext cx="12192001" cy="133642"/>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94" name="Shape 186"/>
          <p:cNvSpPr txBox="1"/>
          <p:nvPr/>
        </p:nvSpPr>
        <p:spPr>
          <a:xfrm>
            <a:off x="1273124" y="164303"/>
            <a:ext cx="7814621" cy="646288"/>
          </a:xfrm>
          <a:prstGeom prst="rect">
            <a:avLst/>
          </a:prstGeom>
          <a:ln w="12700">
            <a:miter lim="400000"/>
          </a:ln>
        </p:spPr>
        <p:txBody>
          <a:bodyPr lIns="45699" tIns="45699" rIns="45699" bIns="45699">
            <a:spAutoFit/>
          </a:bodyPr>
          <a:lstStyle>
            <a:lvl1pPr>
              <a:defRPr sz="3600" b="1">
                <a:solidFill>
                  <a:srgbClr val="FFFFFF"/>
                </a:solidFill>
                <a:latin typeface="Marker Felt"/>
                <a:ea typeface="Marker Felt"/>
                <a:cs typeface="Marker Felt"/>
                <a:sym typeface="Marker Felt"/>
              </a:defRPr>
            </a:lvl1pPr>
          </a:lstStyle>
          <a:p>
            <a:endParaRPr dirty="0"/>
          </a:p>
        </p:txBody>
      </p:sp>
      <p:pic>
        <p:nvPicPr>
          <p:cNvPr id="201" name="Shape 193" descr="Shape 193"/>
          <p:cNvPicPr>
            <a:picLocks noChangeAspect="1"/>
          </p:cNvPicPr>
          <p:nvPr/>
        </p:nvPicPr>
        <p:blipFill>
          <a:blip r:embed="rId2"/>
          <a:stretch>
            <a:fillRect/>
          </a:stretch>
        </p:blipFill>
        <p:spPr>
          <a:xfrm>
            <a:off x="0" y="14068"/>
            <a:ext cx="1392703" cy="2191126"/>
          </a:xfrm>
          <a:prstGeom prst="rect">
            <a:avLst/>
          </a:prstGeom>
          <a:ln w="12700">
            <a:miter lim="400000"/>
            <a:headEnd/>
            <a:tailEnd/>
          </a:ln>
        </p:spPr>
      </p:pic>
      <p:sp>
        <p:nvSpPr>
          <p:cNvPr id="202" name="Shape 194"/>
          <p:cNvSpPr txBox="1"/>
          <p:nvPr/>
        </p:nvSpPr>
        <p:spPr>
          <a:xfrm>
            <a:off x="393895" y="401745"/>
            <a:ext cx="618980" cy="662901"/>
          </a:xfrm>
          <a:prstGeom prst="rect">
            <a:avLst/>
          </a:prstGeom>
          <a:ln w="12700">
            <a:miter lim="400000"/>
          </a:ln>
        </p:spPr>
        <p:txBody>
          <a:bodyPr lIns="45699" tIns="45699" rIns="45699" bIns="45699">
            <a:spAutoFit/>
          </a:bodyPr>
          <a:lstStyle>
            <a:lvl1pPr algn="ctr">
              <a:defRPr sz="4000" b="1">
                <a:solidFill>
                  <a:srgbClr val="C00000"/>
                </a:solidFill>
                <a:latin typeface="Marker Felt"/>
                <a:ea typeface="Marker Felt"/>
                <a:cs typeface="Marker Felt"/>
                <a:sym typeface="Marker Felt"/>
              </a:defRPr>
            </a:lvl1pPr>
          </a:lstStyle>
          <a:p>
            <a:r>
              <a:t>5</a:t>
            </a:r>
          </a:p>
        </p:txBody>
      </p:sp>
      <p:grpSp>
        <p:nvGrpSpPr>
          <p:cNvPr id="22" name="Shape 163"/>
          <p:cNvGrpSpPr/>
          <p:nvPr/>
        </p:nvGrpSpPr>
        <p:grpSpPr>
          <a:xfrm>
            <a:off x="9162096" y="1154805"/>
            <a:ext cx="2697397" cy="658505"/>
            <a:chOff x="0" y="0"/>
            <a:chExt cx="2697396" cy="658504"/>
          </a:xfrm>
        </p:grpSpPr>
        <p:pic>
          <p:nvPicPr>
            <p:cNvPr id="23" name="Shape 164" descr="Shape 164"/>
            <p:cNvPicPr>
              <a:picLocks noChangeAspect="1"/>
            </p:cNvPicPr>
            <p:nvPr/>
          </p:nvPicPr>
          <p:blipFill>
            <a:blip r:embed="rId3"/>
            <a:stretch>
              <a:fillRect/>
            </a:stretch>
          </p:blipFill>
          <p:spPr>
            <a:xfrm>
              <a:off x="-1" y="-1"/>
              <a:ext cx="652437" cy="652437"/>
            </a:xfrm>
            <a:prstGeom prst="rect">
              <a:avLst/>
            </a:prstGeom>
            <a:ln w="12700" cap="flat">
              <a:noFill/>
              <a:miter lim="400000"/>
              <a:headEnd/>
              <a:tailEnd/>
            </a:ln>
            <a:effectLst/>
          </p:spPr>
        </p:pic>
        <p:pic>
          <p:nvPicPr>
            <p:cNvPr id="24" name="Shape 165" descr="Shape 165"/>
            <p:cNvPicPr>
              <a:picLocks noChangeAspect="1"/>
            </p:cNvPicPr>
            <p:nvPr/>
          </p:nvPicPr>
          <p:blipFill>
            <a:blip r:embed="rId4"/>
            <a:stretch>
              <a:fillRect/>
            </a:stretch>
          </p:blipFill>
          <p:spPr>
            <a:xfrm>
              <a:off x="2044961" y="3"/>
              <a:ext cx="652436" cy="652437"/>
            </a:xfrm>
            <a:prstGeom prst="rect">
              <a:avLst/>
            </a:prstGeom>
            <a:ln w="12700" cap="flat">
              <a:noFill/>
              <a:miter lim="400000"/>
              <a:headEnd/>
              <a:tailEnd/>
            </a:ln>
            <a:effectLst/>
          </p:spPr>
        </p:pic>
        <p:pic>
          <p:nvPicPr>
            <p:cNvPr id="25" name="Shape 166" descr="Shape 166"/>
            <p:cNvPicPr>
              <a:picLocks noChangeAspect="1"/>
            </p:cNvPicPr>
            <p:nvPr/>
          </p:nvPicPr>
          <p:blipFill>
            <a:blip r:embed="rId4"/>
            <a:stretch>
              <a:fillRect/>
            </a:stretch>
          </p:blipFill>
          <p:spPr>
            <a:xfrm>
              <a:off x="1638100" y="2"/>
              <a:ext cx="652437" cy="652437"/>
            </a:xfrm>
            <a:prstGeom prst="rect">
              <a:avLst/>
            </a:prstGeom>
            <a:ln w="12700" cap="flat">
              <a:noFill/>
              <a:miter lim="400000"/>
              <a:headEnd/>
              <a:tailEnd/>
            </a:ln>
            <a:effectLst/>
          </p:spPr>
        </p:pic>
        <p:pic>
          <p:nvPicPr>
            <p:cNvPr id="26" name="Shape 167" descr="Shape 167"/>
            <p:cNvPicPr>
              <a:picLocks noChangeAspect="1"/>
            </p:cNvPicPr>
            <p:nvPr/>
          </p:nvPicPr>
          <p:blipFill>
            <a:blip r:embed="rId4"/>
            <a:stretch>
              <a:fillRect/>
            </a:stretch>
          </p:blipFill>
          <p:spPr>
            <a:xfrm>
              <a:off x="1231241" y="6068"/>
              <a:ext cx="652436" cy="652437"/>
            </a:xfrm>
            <a:prstGeom prst="rect">
              <a:avLst/>
            </a:prstGeom>
            <a:ln w="12700" cap="flat">
              <a:noFill/>
              <a:miter lim="400000"/>
              <a:headEnd/>
              <a:tailEnd/>
            </a:ln>
            <a:effectLst/>
          </p:spPr>
        </p:pic>
        <p:pic>
          <p:nvPicPr>
            <p:cNvPr id="27" name="Shape 168" descr="Shape 168"/>
            <p:cNvPicPr>
              <a:picLocks noChangeAspect="1"/>
            </p:cNvPicPr>
            <p:nvPr/>
          </p:nvPicPr>
          <p:blipFill>
            <a:blip r:embed="rId4"/>
            <a:stretch>
              <a:fillRect/>
            </a:stretch>
          </p:blipFill>
          <p:spPr>
            <a:xfrm>
              <a:off x="824380" y="1"/>
              <a:ext cx="652437" cy="652437"/>
            </a:xfrm>
            <a:prstGeom prst="rect">
              <a:avLst/>
            </a:prstGeom>
            <a:ln w="12700" cap="flat">
              <a:noFill/>
              <a:miter lim="400000"/>
              <a:headEnd/>
              <a:tailEnd/>
            </a:ln>
            <a:effectLst/>
          </p:spPr>
        </p:pic>
        <p:pic>
          <p:nvPicPr>
            <p:cNvPr id="28" name="Shape 169" descr="Shape 169"/>
            <p:cNvPicPr>
              <a:picLocks noChangeAspect="1"/>
            </p:cNvPicPr>
            <p:nvPr/>
          </p:nvPicPr>
          <p:blipFill>
            <a:blip r:embed="rId4"/>
            <a:stretch>
              <a:fillRect/>
            </a:stretch>
          </p:blipFill>
          <p:spPr>
            <a:xfrm>
              <a:off x="406860" y="0"/>
              <a:ext cx="652436" cy="652437"/>
            </a:xfrm>
            <a:prstGeom prst="rect">
              <a:avLst/>
            </a:prstGeom>
            <a:ln w="12700" cap="flat">
              <a:noFill/>
              <a:miter lim="400000"/>
              <a:headEnd/>
              <a:tailEnd/>
            </a:ln>
            <a:effectLst/>
          </p:spPr>
        </p:pic>
      </p:grpSp>
      <p:pic>
        <p:nvPicPr>
          <p:cNvPr id="29" name="Shape 165" descr="Shape 165"/>
          <p:cNvPicPr>
            <a:picLocks noChangeAspect="1"/>
          </p:cNvPicPr>
          <p:nvPr/>
        </p:nvPicPr>
        <p:blipFill>
          <a:blip r:embed="rId4"/>
          <a:stretch>
            <a:fillRect/>
          </a:stretch>
        </p:blipFill>
        <p:spPr>
          <a:xfrm>
            <a:off x="11608842" y="1154805"/>
            <a:ext cx="652436" cy="652438"/>
          </a:xfrm>
          <a:prstGeom prst="rect">
            <a:avLst/>
          </a:prstGeom>
          <a:ln w="12700" cap="flat">
            <a:noFill/>
            <a:miter lim="400000"/>
            <a:headEnd/>
            <a:tailEnd/>
          </a:ln>
          <a:effectLst/>
        </p:spPr>
      </p:pic>
      <p:pic>
        <p:nvPicPr>
          <p:cNvPr id="3" name="그림 2"/>
          <p:cNvPicPr>
            <a:picLocks noChangeAspect="1"/>
          </p:cNvPicPr>
          <p:nvPr/>
        </p:nvPicPr>
        <p:blipFill>
          <a:blip r:embed="rId5"/>
          <a:stretch>
            <a:fillRect/>
          </a:stretch>
        </p:blipFill>
        <p:spPr>
          <a:xfrm>
            <a:off x="9582208" y="1160873"/>
            <a:ext cx="652329" cy="652329"/>
          </a:xfrm>
          <a:prstGeom prst="rect">
            <a:avLst/>
          </a:prstGeom>
        </p:spPr>
      </p:pic>
      <p:pic>
        <p:nvPicPr>
          <p:cNvPr id="32" name="Shape 178" descr="Shape 178"/>
          <p:cNvPicPr>
            <a:picLocks noChangeAspect="1"/>
          </p:cNvPicPr>
          <p:nvPr/>
        </p:nvPicPr>
        <p:blipFill>
          <a:blip r:embed="rId3"/>
          <a:stretch>
            <a:fillRect/>
          </a:stretch>
        </p:blipFill>
        <p:spPr>
          <a:xfrm>
            <a:off x="10406645" y="1158039"/>
            <a:ext cx="652436" cy="652435"/>
          </a:xfrm>
          <a:prstGeom prst="rect">
            <a:avLst/>
          </a:prstGeom>
          <a:ln w="12700">
            <a:miter lim="400000"/>
            <a:headEnd/>
            <a:tailEnd/>
          </a:ln>
        </p:spPr>
      </p:pic>
      <p:pic>
        <p:nvPicPr>
          <p:cNvPr id="33" name="Shape 178" descr="Shape 178"/>
          <p:cNvPicPr>
            <a:picLocks noChangeAspect="1"/>
          </p:cNvPicPr>
          <p:nvPr/>
        </p:nvPicPr>
        <p:blipFill>
          <a:blip r:embed="rId3"/>
          <a:stretch>
            <a:fillRect/>
          </a:stretch>
        </p:blipFill>
        <p:spPr>
          <a:xfrm>
            <a:off x="10006439" y="1148738"/>
            <a:ext cx="652436" cy="652435"/>
          </a:xfrm>
          <a:prstGeom prst="rect">
            <a:avLst/>
          </a:prstGeom>
          <a:ln w="12700">
            <a:miter lim="400000"/>
            <a:headEnd/>
            <a:tailEnd/>
          </a:ln>
        </p:spPr>
      </p:pic>
      <p:pic>
        <p:nvPicPr>
          <p:cNvPr id="34" name="Shape 178" descr="Shape 178"/>
          <p:cNvPicPr>
            <a:picLocks noChangeAspect="1"/>
          </p:cNvPicPr>
          <p:nvPr/>
        </p:nvPicPr>
        <p:blipFill>
          <a:blip r:embed="rId3"/>
          <a:stretch>
            <a:fillRect/>
          </a:stretch>
        </p:blipFill>
        <p:spPr>
          <a:xfrm>
            <a:off x="10822832" y="1148737"/>
            <a:ext cx="652436" cy="652435"/>
          </a:xfrm>
          <a:prstGeom prst="rect">
            <a:avLst/>
          </a:prstGeom>
          <a:ln w="12700">
            <a:miter lim="400000"/>
            <a:headEnd/>
            <a:tailEnd/>
          </a:ln>
        </p:spPr>
      </p:pic>
      <p:sp>
        <p:nvSpPr>
          <p:cNvPr id="20" name="Shape 186"/>
          <p:cNvSpPr txBox="1"/>
          <p:nvPr/>
        </p:nvSpPr>
        <p:spPr>
          <a:xfrm>
            <a:off x="1392504" y="203543"/>
            <a:ext cx="7814621" cy="646288"/>
          </a:xfrm>
          <a:prstGeom prst="rect">
            <a:avLst/>
          </a:prstGeom>
          <a:ln w="12700">
            <a:miter lim="400000"/>
          </a:ln>
        </p:spPr>
        <p:txBody>
          <a:bodyPr lIns="45699" tIns="45699" rIns="45699" bIns="45699">
            <a:spAutoFit/>
          </a:bodyPr>
          <a:lstStyle>
            <a:lvl1pPr>
              <a:defRPr sz="3600" b="1">
                <a:solidFill>
                  <a:srgbClr val="FFFFFF"/>
                </a:solidFill>
                <a:latin typeface="Marker Felt"/>
                <a:ea typeface="Marker Felt"/>
                <a:cs typeface="Marker Felt"/>
                <a:sym typeface="Marker Felt"/>
              </a:defRPr>
            </a:lvl1pPr>
          </a:lstStyle>
          <a:p>
            <a:r>
              <a:rPr lang="en-US" altLang="ko-KR" dirty="0">
                <a:latin typeface="Malgun Gothic" panose="020B0503020000020004" pitchFamily="50" charset="-127"/>
                <a:ea typeface="Malgun Gothic" panose="020B0503020000020004" pitchFamily="50" charset="-127"/>
                <a:sym typeface="+mn-ea"/>
              </a:rPr>
              <a:t>China’s success &amp; failure</a:t>
            </a:r>
            <a:endParaRPr lang="en-US" altLang="ko-KR" dirty="0">
              <a:latin typeface="Malgun Gothic" panose="020B0503020000020004" pitchFamily="50" charset="-127"/>
              <a:ea typeface="Malgun Gothic" panose="020B0503020000020004" pitchFamily="50" charset="-127"/>
            </a:endParaRPr>
          </a:p>
        </p:txBody>
      </p:sp>
      <p:sp>
        <p:nvSpPr>
          <p:cNvPr id="21" name="文本框 2"/>
          <p:cNvSpPr txBox="1"/>
          <p:nvPr/>
        </p:nvSpPr>
        <p:spPr>
          <a:xfrm>
            <a:off x="394335" y="1582420"/>
            <a:ext cx="9223375" cy="460125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a:lnSpc>
                <a:spcPct val="150000"/>
              </a:lnSpc>
            </a:pPr>
            <a:endParaRPr lang="zh-CN" altLang="en-US" sz="2000" dirty="0">
              <a:latin typeface="Malgun Gothic" panose="020B0503020000020004" pitchFamily="50" charset="-127"/>
              <a:ea typeface="Malgun Gothic" panose="020B0503020000020004" pitchFamily="50" charset="-127"/>
            </a:endParaRPr>
          </a:p>
          <a:p>
            <a:pPr>
              <a:lnSpc>
                <a:spcPct val="150000"/>
              </a:lnSpc>
            </a:pPr>
            <a:r>
              <a:rPr lang="zh-CN" altLang="en-US" sz="2400" dirty="0">
                <a:latin typeface="Malgun Gothic" panose="020B0503020000020004" pitchFamily="50" charset="-127"/>
                <a:ea typeface="Malgun Gothic" panose="020B0503020000020004" pitchFamily="50" charset="-127"/>
                <a:cs typeface="Times New Roman" panose="02020603050405020304" pitchFamily="18" charset="0"/>
                <a:sym typeface="+mn-ea"/>
              </a:rPr>
              <a:t>Chinese consumer</a:t>
            </a:r>
            <a:r>
              <a:rPr lang="en-US" altLang="zh-CN" sz="2400" dirty="0">
                <a:latin typeface="Malgun Gothic" panose="020B0503020000020004" pitchFamily="50" charset="-127"/>
                <a:ea typeface="Malgun Gothic" panose="020B0503020000020004" pitchFamily="50" charset="-127"/>
                <a:cs typeface="Times New Roman" panose="02020603050405020304" pitchFamily="18" charset="0"/>
                <a:sym typeface="+mn-ea"/>
              </a:rPr>
              <a:t>s'</a:t>
            </a:r>
            <a:r>
              <a:rPr lang="zh-CN" altLang="en-US" sz="2400" dirty="0">
                <a:latin typeface="Malgun Gothic" panose="020B0503020000020004" pitchFamily="50" charset="-127"/>
                <a:ea typeface="Malgun Gothic" panose="020B0503020000020004" pitchFamily="50" charset="-127"/>
                <a:cs typeface="Times New Roman" panose="02020603050405020304" pitchFamily="18" charset="0"/>
                <a:sym typeface="+mn-ea"/>
              </a:rPr>
              <a:t> preferences gradually changed </a:t>
            </a:r>
            <a:endParaRPr lang="zh-CN" altLang="en-US" sz="2400" dirty="0">
              <a:latin typeface="Malgun Gothic" panose="020B0503020000020004" pitchFamily="50" charset="-127"/>
              <a:ea typeface="Malgun Gothic" panose="020B0503020000020004" pitchFamily="50" charset="-127"/>
              <a:cs typeface="Times New Roman" panose="02020603050405020304" pitchFamily="18" charset="0"/>
            </a:endParaRPr>
          </a:p>
          <a:p>
            <a:pPr marL="0" indent="0">
              <a:buNone/>
            </a:pPr>
            <a:endParaRPr lang="zh-CN" altLang="en-US" sz="2400" dirty="0">
              <a:latin typeface="Malgun Gothic" panose="020B0503020000020004" pitchFamily="50" charset="-127"/>
              <a:ea typeface="Malgun Gothic" panose="020B0503020000020004" pitchFamily="50" charset="-127"/>
              <a:cs typeface="Times New Roman" panose="02020603050405020304" pitchFamily="18" charset="0"/>
            </a:endParaRPr>
          </a:p>
          <a:p>
            <a:pPr marL="0" indent="0">
              <a:buNone/>
            </a:pPr>
            <a:endParaRPr lang="zh-CN" altLang="en-US" sz="2400" dirty="0">
              <a:latin typeface="Malgun Gothic" panose="020B0503020000020004" pitchFamily="50" charset="-127"/>
              <a:ea typeface="Malgun Gothic" panose="020B0503020000020004" pitchFamily="50" charset="-127"/>
              <a:cs typeface="Times New Roman" panose="02020603050405020304" pitchFamily="18" charset="0"/>
            </a:endParaRPr>
          </a:p>
          <a:p>
            <a:pPr>
              <a:lnSpc>
                <a:spcPct val="150000"/>
              </a:lnSpc>
            </a:pPr>
            <a:r>
              <a:rPr lang="zh-CN" altLang="en-US" sz="2400" dirty="0">
                <a:latin typeface="Malgun Gothic" panose="020B0503020000020004" pitchFamily="50" charset="-127"/>
                <a:ea typeface="Malgun Gothic" panose="020B0503020000020004" pitchFamily="50" charset="-127"/>
                <a:cs typeface="Times New Roman" panose="02020603050405020304" pitchFamily="18" charset="0"/>
                <a:sym typeface="+mn-ea"/>
              </a:rPr>
              <a:t>The </a:t>
            </a:r>
            <a:r>
              <a:rPr lang="en-US" altLang="zh-CN" sz="2400" dirty="0">
                <a:latin typeface="Malgun Gothic" panose="020B0503020000020004" pitchFamily="50" charset="-127"/>
                <a:ea typeface="Malgun Gothic" panose="020B0503020000020004" pitchFamily="50" charset="-127"/>
                <a:cs typeface="Times New Roman" panose="02020603050405020304" pitchFamily="18" charset="0"/>
                <a:sym typeface="+mn-ea"/>
              </a:rPr>
              <a:t>sales of </a:t>
            </a:r>
            <a:r>
              <a:rPr lang="en-US" altLang="zh-CN" sz="2400" i="1" dirty="0">
                <a:latin typeface="Malgun Gothic" panose="020B0503020000020004" pitchFamily="50" charset="-127"/>
                <a:ea typeface="Malgun Gothic" panose="020B0503020000020004" pitchFamily="50" charset="-127"/>
                <a:cs typeface="Times New Roman" panose="02020603050405020304" pitchFamily="18" charset="0"/>
                <a:sym typeface="+mn-ea"/>
              </a:rPr>
              <a:t>Coke Zero</a:t>
            </a:r>
            <a:r>
              <a:rPr lang="zh-CN" altLang="en-US" sz="2400" dirty="0">
                <a:latin typeface="Malgun Gothic" panose="020B0503020000020004" pitchFamily="50" charset="-127"/>
                <a:ea typeface="Malgun Gothic" panose="020B0503020000020004" pitchFamily="50" charset="-127"/>
                <a:cs typeface="Times New Roman" panose="02020603050405020304" pitchFamily="18" charset="0"/>
                <a:sym typeface="+mn-ea"/>
              </a:rPr>
              <a:t> were unsatisfactory </a:t>
            </a:r>
            <a:r>
              <a:rPr lang="en-US" altLang="zh-CN" sz="2400" dirty="0">
                <a:latin typeface="Malgun Gothic" panose="020B0503020000020004" pitchFamily="50" charset="-127"/>
                <a:ea typeface="Malgun Gothic" panose="020B0503020000020004" pitchFamily="50" charset="-127"/>
                <a:cs typeface="Times New Roman" panose="02020603050405020304" pitchFamily="18" charset="0"/>
                <a:sym typeface="+mn-ea"/>
              </a:rPr>
              <a:t>in China</a:t>
            </a:r>
            <a:r>
              <a:rPr lang="zh-CN" altLang="en-US" sz="2400" dirty="0">
                <a:latin typeface="Malgun Gothic" panose="020B0503020000020004" pitchFamily="50" charset="-127"/>
                <a:ea typeface="Malgun Gothic" panose="020B0503020000020004" pitchFamily="50" charset="-127"/>
                <a:cs typeface="Times New Roman" panose="02020603050405020304" pitchFamily="18" charset="0"/>
                <a:sym typeface="+mn-ea"/>
              </a:rPr>
              <a:t>.</a:t>
            </a:r>
            <a:endParaRPr lang="zh-CN" altLang="en-US" sz="2400" dirty="0">
              <a:latin typeface="Malgun Gothic" panose="020B0503020000020004" pitchFamily="50" charset="-127"/>
              <a:ea typeface="Malgun Gothic" panose="020B0503020000020004" pitchFamily="50" charset="-127"/>
              <a:cs typeface="Times New Roman" panose="02020603050405020304" pitchFamily="18" charset="0"/>
            </a:endParaRPr>
          </a:p>
          <a:p>
            <a:pPr>
              <a:lnSpc>
                <a:spcPct val="150000"/>
              </a:lnSpc>
            </a:pPr>
            <a:endParaRPr lang="zh-CN" altLang="en-US" sz="2400" dirty="0">
              <a:latin typeface="Malgun Gothic" panose="020B0503020000020004" pitchFamily="50" charset="-127"/>
              <a:ea typeface="Malgun Gothic" panose="020B0503020000020004" pitchFamily="50" charset="-127"/>
              <a:cs typeface="Times New Roman" panose="02020603050405020304" pitchFamily="18" charset="0"/>
            </a:endParaRPr>
          </a:p>
          <a:p>
            <a:pPr>
              <a:lnSpc>
                <a:spcPct val="150000"/>
              </a:lnSpc>
            </a:pPr>
            <a:r>
              <a:rPr lang="zh-CN" altLang="en-US" sz="2400" dirty="0" smtClean="0">
                <a:latin typeface="Malgun Gothic" panose="020B0503020000020004" pitchFamily="50" charset="-127"/>
                <a:ea typeface="Malgun Gothic" panose="020B0503020000020004" pitchFamily="50" charset="-127"/>
                <a:cs typeface="Times New Roman" panose="02020603050405020304" pitchFamily="18" charset="0"/>
                <a:sym typeface="+mn-ea"/>
              </a:rPr>
              <a:t>T</a:t>
            </a:r>
            <a:r>
              <a:rPr lang="zh-CN" altLang="en-US" sz="2400" dirty="0">
                <a:latin typeface="Malgun Gothic" panose="020B0503020000020004" pitchFamily="50" charset="-127"/>
                <a:ea typeface="Malgun Gothic" panose="020B0503020000020004" pitchFamily="50" charset="-127"/>
                <a:cs typeface="Times New Roman" panose="02020603050405020304" pitchFamily="18" charset="0"/>
                <a:sym typeface="+mn-ea"/>
              </a:rPr>
              <a:t>he </a:t>
            </a:r>
            <a:r>
              <a:rPr lang="en-US" altLang="zh-CN" sz="2400" dirty="0">
                <a:latin typeface="Malgun Gothic" panose="020B0503020000020004" pitchFamily="50" charset="-127"/>
                <a:ea typeface="Malgun Gothic" panose="020B0503020000020004" pitchFamily="50" charset="-127"/>
                <a:cs typeface="Times New Roman" panose="02020603050405020304" pitchFamily="18" charset="0"/>
                <a:sym typeface="+mn-ea"/>
              </a:rPr>
              <a:t>performances</a:t>
            </a:r>
            <a:r>
              <a:rPr lang="zh-CN" altLang="en-US" sz="2400" dirty="0">
                <a:latin typeface="Malgun Gothic" panose="020B0503020000020004" pitchFamily="50" charset="-127"/>
                <a:ea typeface="Malgun Gothic" panose="020B0503020000020004" pitchFamily="50" charset="-127"/>
                <a:cs typeface="Times New Roman" panose="02020603050405020304" pitchFamily="18" charset="0"/>
                <a:sym typeface="+mn-ea"/>
              </a:rPr>
              <a:t> of some brands introduced into the Chinese market </a:t>
            </a:r>
            <a:r>
              <a:rPr lang="en-US" altLang="zh-CN" sz="2400" dirty="0">
                <a:latin typeface="Malgun Gothic" panose="020B0503020000020004" pitchFamily="50" charset="-127"/>
                <a:ea typeface="Malgun Gothic" panose="020B0503020000020004" pitchFamily="50" charset="-127"/>
                <a:cs typeface="Times New Roman" panose="02020603050405020304" pitchFamily="18" charset="0"/>
                <a:sym typeface="+mn-ea"/>
              </a:rPr>
              <a:t>such as </a:t>
            </a:r>
            <a:r>
              <a:rPr lang="en-US" altLang="zh-CN" sz="2400" i="1" dirty="0">
                <a:latin typeface="Malgun Gothic" panose="020B0503020000020004" pitchFamily="50" charset="-127"/>
                <a:ea typeface="Malgun Gothic" panose="020B0503020000020004" pitchFamily="50" charset="-127"/>
                <a:cs typeface="Times New Roman" panose="02020603050405020304" pitchFamily="18" charset="0"/>
                <a:sym typeface="+mn-ea"/>
              </a:rPr>
              <a:t>GEORGIA</a:t>
            </a:r>
            <a:r>
              <a:rPr lang="en-US" altLang="zh-CN" sz="2400" dirty="0">
                <a:latin typeface="Malgun Gothic" panose="020B0503020000020004" pitchFamily="50" charset="-127"/>
                <a:ea typeface="Malgun Gothic" panose="020B0503020000020004" pitchFamily="50" charset="-127"/>
                <a:cs typeface="Times New Roman" panose="02020603050405020304" pitchFamily="18" charset="0"/>
                <a:sym typeface="+mn-ea"/>
              </a:rPr>
              <a:t> and</a:t>
            </a:r>
            <a:r>
              <a:rPr lang="en-US" altLang="zh-CN" sz="2400" i="1" dirty="0">
                <a:latin typeface="Malgun Gothic" panose="020B0503020000020004" pitchFamily="50" charset="-127"/>
                <a:ea typeface="Malgun Gothic" panose="020B0503020000020004" pitchFamily="50" charset="-127"/>
                <a:cs typeface="Times New Roman" panose="02020603050405020304" pitchFamily="18" charset="0"/>
                <a:sym typeface="+mn-ea"/>
              </a:rPr>
              <a:t> Aquarius </a:t>
            </a:r>
            <a:r>
              <a:rPr lang="zh-CN" altLang="en-US" sz="2400" dirty="0" smtClean="0">
                <a:latin typeface="Malgun Gothic" panose="020B0503020000020004" pitchFamily="50" charset="-127"/>
                <a:ea typeface="Malgun Gothic" panose="020B0503020000020004" pitchFamily="50" charset="-127"/>
                <a:cs typeface="Times New Roman" panose="02020603050405020304" pitchFamily="18" charset="0"/>
                <a:sym typeface="+mn-ea"/>
              </a:rPr>
              <a:t>ha</a:t>
            </a:r>
            <a:r>
              <a:rPr lang="en-US" altLang="zh-CN" sz="2400" dirty="0">
                <a:latin typeface="Malgun Gothic" panose="020B0503020000020004" pitchFamily="50" charset="-127"/>
                <a:ea typeface="Malgun Gothic" panose="020B0503020000020004" pitchFamily="50" charset="-127"/>
                <a:cs typeface="Times New Roman" panose="02020603050405020304" pitchFamily="18" charset="0"/>
                <a:sym typeface="+mn-ea"/>
              </a:rPr>
              <a:t>s</a:t>
            </a:r>
            <a:r>
              <a:rPr lang="zh-CN" altLang="en-US" sz="2400" dirty="0" smtClean="0">
                <a:latin typeface="Malgun Gothic" panose="020B0503020000020004" pitchFamily="50" charset="-127"/>
                <a:ea typeface="Malgun Gothic" panose="020B0503020000020004" pitchFamily="50" charset="-127"/>
                <a:cs typeface="Times New Roman" panose="02020603050405020304" pitchFamily="18" charset="0"/>
                <a:sym typeface="+mn-ea"/>
              </a:rPr>
              <a:t> </a:t>
            </a:r>
            <a:r>
              <a:rPr lang="zh-CN" altLang="en-US" sz="2400" dirty="0">
                <a:latin typeface="Malgun Gothic" panose="020B0503020000020004" pitchFamily="50" charset="-127"/>
                <a:ea typeface="Malgun Gothic" panose="020B0503020000020004" pitchFamily="50" charset="-127"/>
                <a:cs typeface="Times New Roman" panose="02020603050405020304" pitchFamily="18" charset="0"/>
                <a:sym typeface="+mn-ea"/>
              </a:rPr>
              <a:t>not met expectations.</a:t>
            </a:r>
            <a:endParaRPr lang="zh-CN" altLang="en-US" sz="2400" dirty="0">
              <a:latin typeface="Malgun Gothic" panose="020B0503020000020004" pitchFamily="50" charset="-127"/>
              <a:ea typeface="Malgun Gothic" panose="020B0503020000020004" pitchFamily="50" charset="-127"/>
              <a:cs typeface="Times New Roman" panose="02020603050405020304" pitchFamily="18" charset="0"/>
            </a:endParaRPr>
          </a:p>
          <a:p>
            <a:pPr>
              <a:lnSpc>
                <a:spcPct val="150000"/>
              </a:lnSpc>
            </a:pPr>
            <a:endParaRPr lang="en-US" altLang="zh-CN" dirty="0">
              <a:latin typeface="Malgun Gothic" panose="020B0503020000020004" pitchFamily="50" charset="-127"/>
              <a:ea typeface="Malgun Gothic" panose="020B0503020000020004" pitchFamily="50" charset="-127"/>
              <a:cs typeface="Times New Roman" panose="02020603050405020304" pitchFamily="18" charset="0"/>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1400" b="0" i="0" u="none" strike="noStrike" cap="none" spc="0" normalizeH="0" baseline="0" dirty="0">
              <a:ln>
                <a:noFill/>
              </a:ln>
              <a:solidFill>
                <a:srgbClr val="000000"/>
              </a:solidFill>
              <a:effectLst/>
              <a:uFillTx/>
              <a:latin typeface="Malgun Gothic" panose="020B0503020000020004" pitchFamily="50" charset="-127"/>
              <a:ea typeface="Malgun Gothic" panose="020B0503020000020004" pitchFamily="50" charset="-127"/>
              <a:sym typeface="Arial" panose="020B0604020202020204"/>
            </a:endParaRPr>
          </a:p>
        </p:txBody>
      </p:sp>
      <p:pic>
        <p:nvPicPr>
          <p:cNvPr id="30" name="图片 1" descr="u=4096218823,2924956789&amp;fm=26&amp;gp=0"/>
          <p:cNvPicPr>
            <a:picLocks noChangeAspect="1"/>
          </p:cNvPicPr>
          <p:nvPr/>
        </p:nvPicPr>
        <p:blipFill>
          <a:blip r:embed="rId6"/>
          <a:stretch>
            <a:fillRect/>
          </a:stretch>
        </p:blipFill>
        <p:spPr>
          <a:xfrm>
            <a:off x="9289078" y="2101051"/>
            <a:ext cx="2888855" cy="3078981"/>
          </a:xfrm>
          <a:prstGeom prst="rect">
            <a:avLst/>
          </a:prstGeom>
        </p:spPr>
      </p:pic>
      <p:sp>
        <p:nvSpPr>
          <p:cNvPr id="31" name="제목 1"/>
          <p:cNvSpPr txBox="1"/>
          <p:nvPr/>
        </p:nvSpPr>
        <p:spPr>
          <a:xfrm>
            <a:off x="393895" y="1081646"/>
            <a:ext cx="8895183" cy="637662"/>
          </a:xfrm>
          <a:prstGeom prst="rect">
            <a:avLst/>
          </a:prstGeom>
          <a:ln w="12700">
            <a:miter lim="400000"/>
          </a:ln>
        </p:spPr>
        <p:txBody>
          <a:bodyPr lIns="91424" tIns="91424" rIns="91424" bIns="91424" anchor="b">
            <a:noAutofit/>
          </a:bodyPr>
          <a:lstStyle>
            <a:lvl1pPr marL="0" marR="0" indent="0" algn="ctr" defTabSz="914400" rtl="0" latinLnBrk="0">
              <a:lnSpc>
                <a:spcPct val="90000"/>
              </a:lnSpc>
              <a:spcBef>
                <a:spcPts val="0"/>
              </a:spcBef>
              <a:spcAft>
                <a:spcPts val="0"/>
              </a:spcAft>
              <a:buClrTx/>
              <a:buSzTx/>
              <a:buFontTx/>
              <a:buNone/>
              <a:defRPr sz="60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9pPr>
          </a:lstStyle>
          <a:p>
            <a:pPr algn="l" hangingPunct="1"/>
            <a:r>
              <a:rPr lang="en-US" altLang="ko-KR" sz="2400" b="1" dirty="0" smtClean="0">
                <a:latin typeface="Malgun Gothic" panose="020B0503020000020004" pitchFamily="50" charset="-127"/>
                <a:ea typeface="Malgun Gothic" panose="020B0503020000020004" pitchFamily="50" charset="-127"/>
              </a:rPr>
              <a:t>Coca–Cola’s failure in Chinese market</a:t>
            </a:r>
            <a:endParaRPr lang="ko-KR" altLang="en-US" sz="2400" b="1" dirty="0">
              <a:latin typeface="Malgun Gothic" panose="020B0503020000020004" pitchFamily="50" charset="-127"/>
              <a:ea typeface="Malgun Gothic" panose="020B0503020000020004" pitchFamily="50" charset="-127"/>
            </a:endParaRPr>
          </a:p>
        </p:txBody>
      </p:sp>
    </p:spTree>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 name="Shape 183" descr="Shape 183"/>
          <p:cNvPicPr>
            <a:picLocks noChangeAspect="1"/>
          </p:cNvPicPr>
          <p:nvPr/>
        </p:nvPicPr>
        <p:blipFill>
          <a:blip r:embed="rId1"/>
          <a:stretch>
            <a:fillRect/>
          </a:stretch>
        </p:blipFill>
        <p:spPr>
          <a:xfrm>
            <a:off x="10988812" y="6372666"/>
            <a:ext cx="1189121" cy="393897"/>
          </a:xfrm>
          <a:prstGeom prst="rect">
            <a:avLst/>
          </a:prstGeom>
          <a:ln w="12700">
            <a:miter lim="400000"/>
            <a:headEnd/>
            <a:tailEnd/>
          </a:ln>
        </p:spPr>
      </p:pic>
      <p:sp>
        <p:nvSpPr>
          <p:cNvPr id="192" name="Shape 184"/>
          <p:cNvSpPr/>
          <p:nvPr/>
        </p:nvSpPr>
        <p:spPr>
          <a:xfrm>
            <a:off x="-14067" y="0"/>
            <a:ext cx="12192000" cy="1012801"/>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93" name="Shape 185"/>
          <p:cNvSpPr/>
          <p:nvPr/>
        </p:nvSpPr>
        <p:spPr>
          <a:xfrm>
            <a:off x="-3213" y="6182752"/>
            <a:ext cx="12192001" cy="133642"/>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94" name="Shape 186"/>
          <p:cNvSpPr txBox="1"/>
          <p:nvPr/>
        </p:nvSpPr>
        <p:spPr>
          <a:xfrm>
            <a:off x="1273124" y="164303"/>
            <a:ext cx="7814621" cy="646288"/>
          </a:xfrm>
          <a:prstGeom prst="rect">
            <a:avLst/>
          </a:prstGeom>
          <a:ln w="12700">
            <a:miter lim="400000"/>
          </a:ln>
        </p:spPr>
        <p:txBody>
          <a:bodyPr lIns="45699" tIns="45699" rIns="45699" bIns="45699">
            <a:spAutoFit/>
          </a:bodyPr>
          <a:lstStyle>
            <a:lvl1pPr>
              <a:defRPr sz="3600" b="1">
                <a:solidFill>
                  <a:srgbClr val="FFFFFF"/>
                </a:solidFill>
                <a:latin typeface="Marker Felt"/>
                <a:ea typeface="Marker Felt"/>
                <a:cs typeface="Marker Felt"/>
                <a:sym typeface="Marker Felt"/>
              </a:defRPr>
            </a:lvl1pPr>
          </a:lstStyle>
          <a:p>
            <a:endParaRPr dirty="0"/>
          </a:p>
        </p:txBody>
      </p:sp>
      <p:pic>
        <p:nvPicPr>
          <p:cNvPr id="201" name="Shape 193" descr="Shape 193"/>
          <p:cNvPicPr>
            <a:picLocks noChangeAspect="1"/>
          </p:cNvPicPr>
          <p:nvPr/>
        </p:nvPicPr>
        <p:blipFill>
          <a:blip r:embed="rId2"/>
          <a:stretch>
            <a:fillRect/>
          </a:stretch>
        </p:blipFill>
        <p:spPr>
          <a:xfrm>
            <a:off x="0" y="14068"/>
            <a:ext cx="1392703" cy="2191126"/>
          </a:xfrm>
          <a:prstGeom prst="rect">
            <a:avLst/>
          </a:prstGeom>
          <a:ln w="12700">
            <a:miter lim="400000"/>
            <a:headEnd/>
            <a:tailEnd/>
          </a:ln>
        </p:spPr>
      </p:pic>
      <p:sp>
        <p:nvSpPr>
          <p:cNvPr id="202" name="Shape 194"/>
          <p:cNvSpPr txBox="1"/>
          <p:nvPr/>
        </p:nvSpPr>
        <p:spPr>
          <a:xfrm>
            <a:off x="393895" y="401745"/>
            <a:ext cx="618980" cy="662901"/>
          </a:xfrm>
          <a:prstGeom prst="rect">
            <a:avLst/>
          </a:prstGeom>
          <a:ln w="12700">
            <a:miter lim="400000"/>
          </a:ln>
        </p:spPr>
        <p:txBody>
          <a:bodyPr lIns="45699" tIns="45699" rIns="45699" bIns="45699">
            <a:spAutoFit/>
          </a:bodyPr>
          <a:lstStyle>
            <a:lvl1pPr algn="ctr">
              <a:defRPr sz="4000" b="1">
                <a:solidFill>
                  <a:srgbClr val="C00000"/>
                </a:solidFill>
                <a:latin typeface="Marker Felt"/>
                <a:ea typeface="Marker Felt"/>
                <a:cs typeface="Marker Felt"/>
                <a:sym typeface="Marker Felt"/>
              </a:defRPr>
            </a:lvl1pPr>
          </a:lstStyle>
          <a:p>
            <a:r>
              <a:t>5</a:t>
            </a:r>
          </a:p>
        </p:txBody>
      </p:sp>
      <p:grpSp>
        <p:nvGrpSpPr>
          <p:cNvPr id="22" name="Shape 163"/>
          <p:cNvGrpSpPr/>
          <p:nvPr/>
        </p:nvGrpSpPr>
        <p:grpSpPr>
          <a:xfrm>
            <a:off x="9162096" y="1154805"/>
            <a:ext cx="2697397" cy="658505"/>
            <a:chOff x="0" y="0"/>
            <a:chExt cx="2697396" cy="658504"/>
          </a:xfrm>
        </p:grpSpPr>
        <p:pic>
          <p:nvPicPr>
            <p:cNvPr id="23" name="Shape 164" descr="Shape 164"/>
            <p:cNvPicPr>
              <a:picLocks noChangeAspect="1"/>
            </p:cNvPicPr>
            <p:nvPr/>
          </p:nvPicPr>
          <p:blipFill>
            <a:blip r:embed="rId3"/>
            <a:stretch>
              <a:fillRect/>
            </a:stretch>
          </p:blipFill>
          <p:spPr>
            <a:xfrm>
              <a:off x="-1" y="-1"/>
              <a:ext cx="652437" cy="652437"/>
            </a:xfrm>
            <a:prstGeom prst="rect">
              <a:avLst/>
            </a:prstGeom>
            <a:ln w="12700" cap="flat">
              <a:noFill/>
              <a:miter lim="400000"/>
              <a:headEnd/>
              <a:tailEnd/>
            </a:ln>
            <a:effectLst/>
          </p:spPr>
        </p:pic>
        <p:pic>
          <p:nvPicPr>
            <p:cNvPr id="24" name="Shape 165" descr="Shape 165"/>
            <p:cNvPicPr>
              <a:picLocks noChangeAspect="1"/>
            </p:cNvPicPr>
            <p:nvPr/>
          </p:nvPicPr>
          <p:blipFill>
            <a:blip r:embed="rId4"/>
            <a:stretch>
              <a:fillRect/>
            </a:stretch>
          </p:blipFill>
          <p:spPr>
            <a:xfrm>
              <a:off x="2044961" y="3"/>
              <a:ext cx="652436" cy="652437"/>
            </a:xfrm>
            <a:prstGeom prst="rect">
              <a:avLst/>
            </a:prstGeom>
            <a:ln w="12700" cap="flat">
              <a:noFill/>
              <a:miter lim="400000"/>
              <a:headEnd/>
              <a:tailEnd/>
            </a:ln>
            <a:effectLst/>
          </p:spPr>
        </p:pic>
        <p:pic>
          <p:nvPicPr>
            <p:cNvPr id="25" name="Shape 166" descr="Shape 166"/>
            <p:cNvPicPr>
              <a:picLocks noChangeAspect="1"/>
            </p:cNvPicPr>
            <p:nvPr/>
          </p:nvPicPr>
          <p:blipFill>
            <a:blip r:embed="rId4"/>
            <a:stretch>
              <a:fillRect/>
            </a:stretch>
          </p:blipFill>
          <p:spPr>
            <a:xfrm>
              <a:off x="1638100" y="2"/>
              <a:ext cx="652437" cy="652437"/>
            </a:xfrm>
            <a:prstGeom prst="rect">
              <a:avLst/>
            </a:prstGeom>
            <a:ln w="12700" cap="flat">
              <a:noFill/>
              <a:miter lim="400000"/>
              <a:headEnd/>
              <a:tailEnd/>
            </a:ln>
            <a:effectLst/>
          </p:spPr>
        </p:pic>
        <p:pic>
          <p:nvPicPr>
            <p:cNvPr id="26" name="Shape 167" descr="Shape 167"/>
            <p:cNvPicPr>
              <a:picLocks noChangeAspect="1"/>
            </p:cNvPicPr>
            <p:nvPr/>
          </p:nvPicPr>
          <p:blipFill>
            <a:blip r:embed="rId4"/>
            <a:stretch>
              <a:fillRect/>
            </a:stretch>
          </p:blipFill>
          <p:spPr>
            <a:xfrm>
              <a:off x="1231241" y="6068"/>
              <a:ext cx="652436" cy="652437"/>
            </a:xfrm>
            <a:prstGeom prst="rect">
              <a:avLst/>
            </a:prstGeom>
            <a:ln w="12700" cap="flat">
              <a:noFill/>
              <a:miter lim="400000"/>
              <a:headEnd/>
              <a:tailEnd/>
            </a:ln>
            <a:effectLst/>
          </p:spPr>
        </p:pic>
        <p:pic>
          <p:nvPicPr>
            <p:cNvPr id="27" name="Shape 168" descr="Shape 168"/>
            <p:cNvPicPr>
              <a:picLocks noChangeAspect="1"/>
            </p:cNvPicPr>
            <p:nvPr/>
          </p:nvPicPr>
          <p:blipFill>
            <a:blip r:embed="rId4"/>
            <a:stretch>
              <a:fillRect/>
            </a:stretch>
          </p:blipFill>
          <p:spPr>
            <a:xfrm>
              <a:off x="824380" y="1"/>
              <a:ext cx="652437" cy="652437"/>
            </a:xfrm>
            <a:prstGeom prst="rect">
              <a:avLst/>
            </a:prstGeom>
            <a:ln w="12700" cap="flat">
              <a:noFill/>
              <a:miter lim="400000"/>
              <a:headEnd/>
              <a:tailEnd/>
            </a:ln>
            <a:effectLst/>
          </p:spPr>
        </p:pic>
        <p:pic>
          <p:nvPicPr>
            <p:cNvPr id="28" name="Shape 169" descr="Shape 169"/>
            <p:cNvPicPr>
              <a:picLocks noChangeAspect="1"/>
            </p:cNvPicPr>
            <p:nvPr/>
          </p:nvPicPr>
          <p:blipFill>
            <a:blip r:embed="rId4"/>
            <a:stretch>
              <a:fillRect/>
            </a:stretch>
          </p:blipFill>
          <p:spPr>
            <a:xfrm>
              <a:off x="406860" y="0"/>
              <a:ext cx="652436" cy="652437"/>
            </a:xfrm>
            <a:prstGeom prst="rect">
              <a:avLst/>
            </a:prstGeom>
            <a:ln w="12700" cap="flat">
              <a:noFill/>
              <a:miter lim="400000"/>
              <a:headEnd/>
              <a:tailEnd/>
            </a:ln>
            <a:effectLst/>
          </p:spPr>
        </p:pic>
      </p:grpSp>
      <p:pic>
        <p:nvPicPr>
          <p:cNvPr id="29" name="Shape 165" descr="Shape 165"/>
          <p:cNvPicPr>
            <a:picLocks noChangeAspect="1"/>
          </p:cNvPicPr>
          <p:nvPr/>
        </p:nvPicPr>
        <p:blipFill>
          <a:blip r:embed="rId4"/>
          <a:stretch>
            <a:fillRect/>
          </a:stretch>
        </p:blipFill>
        <p:spPr>
          <a:xfrm>
            <a:off x="11608842" y="1154805"/>
            <a:ext cx="652436" cy="652438"/>
          </a:xfrm>
          <a:prstGeom prst="rect">
            <a:avLst/>
          </a:prstGeom>
          <a:ln w="12700" cap="flat">
            <a:noFill/>
            <a:miter lim="400000"/>
            <a:headEnd/>
            <a:tailEnd/>
          </a:ln>
          <a:effectLst/>
        </p:spPr>
      </p:pic>
      <p:pic>
        <p:nvPicPr>
          <p:cNvPr id="3" name="그림 2"/>
          <p:cNvPicPr>
            <a:picLocks noChangeAspect="1"/>
          </p:cNvPicPr>
          <p:nvPr/>
        </p:nvPicPr>
        <p:blipFill>
          <a:blip r:embed="rId5"/>
          <a:stretch>
            <a:fillRect/>
          </a:stretch>
        </p:blipFill>
        <p:spPr>
          <a:xfrm>
            <a:off x="9582208" y="1160873"/>
            <a:ext cx="652329" cy="652329"/>
          </a:xfrm>
          <a:prstGeom prst="rect">
            <a:avLst/>
          </a:prstGeom>
        </p:spPr>
      </p:pic>
      <p:pic>
        <p:nvPicPr>
          <p:cNvPr id="32" name="Shape 178" descr="Shape 178"/>
          <p:cNvPicPr>
            <a:picLocks noChangeAspect="1"/>
          </p:cNvPicPr>
          <p:nvPr/>
        </p:nvPicPr>
        <p:blipFill>
          <a:blip r:embed="rId3"/>
          <a:stretch>
            <a:fillRect/>
          </a:stretch>
        </p:blipFill>
        <p:spPr>
          <a:xfrm>
            <a:off x="10406645" y="1158039"/>
            <a:ext cx="652436" cy="652435"/>
          </a:xfrm>
          <a:prstGeom prst="rect">
            <a:avLst/>
          </a:prstGeom>
          <a:ln w="12700">
            <a:miter lim="400000"/>
            <a:headEnd/>
            <a:tailEnd/>
          </a:ln>
        </p:spPr>
      </p:pic>
      <p:pic>
        <p:nvPicPr>
          <p:cNvPr id="33" name="Shape 178" descr="Shape 178"/>
          <p:cNvPicPr>
            <a:picLocks noChangeAspect="1"/>
          </p:cNvPicPr>
          <p:nvPr/>
        </p:nvPicPr>
        <p:blipFill>
          <a:blip r:embed="rId3"/>
          <a:stretch>
            <a:fillRect/>
          </a:stretch>
        </p:blipFill>
        <p:spPr>
          <a:xfrm>
            <a:off x="10006439" y="1148738"/>
            <a:ext cx="652436" cy="652435"/>
          </a:xfrm>
          <a:prstGeom prst="rect">
            <a:avLst/>
          </a:prstGeom>
          <a:ln w="12700">
            <a:miter lim="400000"/>
            <a:headEnd/>
            <a:tailEnd/>
          </a:ln>
        </p:spPr>
      </p:pic>
      <p:pic>
        <p:nvPicPr>
          <p:cNvPr id="34" name="Shape 178" descr="Shape 178"/>
          <p:cNvPicPr>
            <a:picLocks noChangeAspect="1"/>
          </p:cNvPicPr>
          <p:nvPr/>
        </p:nvPicPr>
        <p:blipFill>
          <a:blip r:embed="rId3"/>
          <a:stretch>
            <a:fillRect/>
          </a:stretch>
        </p:blipFill>
        <p:spPr>
          <a:xfrm>
            <a:off x="10822832" y="1148737"/>
            <a:ext cx="652436" cy="652435"/>
          </a:xfrm>
          <a:prstGeom prst="rect">
            <a:avLst/>
          </a:prstGeom>
          <a:ln w="12700">
            <a:miter lim="400000"/>
            <a:headEnd/>
            <a:tailEnd/>
          </a:ln>
        </p:spPr>
      </p:pic>
      <p:sp>
        <p:nvSpPr>
          <p:cNvPr id="20" name="Shape 186"/>
          <p:cNvSpPr txBox="1"/>
          <p:nvPr/>
        </p:nvSpPr>
        <p:spPr>
          <a:xfrm>
            <a:off x="1433580" y="207750"/>
            <a:ext cx="7814621" cy="646288"/>
          </a:xfrm>
          <a:prstGeom prst="rect">
            <a:avLst/>
          </a:prstGeom>
          <a:ln w="12700">
            <a:miter lim="400000"/>
          </a:ln>
        </p:spPr>
        <p:txBody>
          <a:bodyPr lIns="45699" tIns="45699" rIns="45699" bIns="45699">
            <a:spAutoFit/>
          </a:bodyPr>
          <a:lstStyle>
            <a:lvl1pPr>
              <a:defRPr sz="3600" b="1">
                <a:solidFill>
                  <a:srgbClr val="FFFFFF"/>
                </a:solidFill>
                <a:latin typeface="Marker Felt"/>
                <a:ea typeface="Marker Felt"/>
                <a:cs typeface="Marker Felt"/>
                <a:sym typeface="Marker Felt"/>
              </a:defRPr>
            </a:lvl1pPr>
          </a:lstStyle>
          <a:p>
            <a:r>
              <a:rPr lang="en-US" altLang="ko-KR" dirty="0">
                <a:latin typeface="Malgun Gothic" panose="020B0503020000020004" pitchFamily="50" charset="-127"/>
                <a:ea typeface="Malgun Gothic" panose="020B0503020000020004" pitchFamily="50" charset="-127"/>
                <a:sym typeface="+mn-ea"/>
              </a:rPr>
              <a:t>China’s success &amp; failure</a:t>
            </a:r>
            <a:endParaRPr lang="en-US" altLang="ko-KR" dirty="0">
              <a:latin typeface="Malgun Gothic" panose="020B0503020000020004" pitchFamily="50" charset="-127"/>
              <a:ea typeface="Malgun Gothic" panose="020B0503020000020004" pitchFamily="50" charset="-127"/>
            </a:endParaRPr>
          </a:p>
        </p:txBody>
      </p:sp>
      <p:sp>
        <p:nvSpPr>
          <p:cNvPr id="21" name="文本框 2"/>
          <p:cNvSpPr txBox="1"/>
          <p:nvPr/>
        </p:nvSpPr>
        <p:spPr>
          <a:xfrm>
            <a:off x="393700" y="1812925"/>
            <a:ext cx="9100820" cy="397031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50000"/>
              </a:lnSpc>
              <a:spcBef>
                <a:spcPts val="0"/>
              </a:spcBef>
              <a:spcAft>
                <a:spcPts val="0"/>
              </a:spcAft>
              <a:buClrTx/>
              <a:buSzTx/>
              <a:buFontTx/>
              <a:buNone/>
            </a:pPr>
            <a:r>
              <a:rPr lang="zh-CN" altLang="en-US" sz="2400" dirty="0" smtClean="0">
                <a:latin typeface="Malgun Gothic" panose="020B0503020000020004" pitchFamily="50" charset="-127"/>
                <a:ea typeface="Malgun Gothic" panose="020B0503020000020004" pitchFamily="50" charset="-127"/>
                <a:cs typeface="Times New Roman" panose="02020603050405020304" pitchFamily="18" charset="0"/>
                <a:sym typeface="+mn-ea"/>
              </a:rPr>
              <a:t>T</a:t>
            </a:r>
            <a:r>
              <a:rPr lang="zh-CN" altLang="en-US" sz="2400" dirty="0">
                <a:latin typeface="Malgun Gothic" panose="020B0503020000020004" pitchFamily="50" charset="-127"/>
                <a:ea typeface="Malgun Gothic" panose="020B0503020000020004" pitchFamily="50" charset="-127"/>
                <a:cs typeface="Times New Roman" panose="02020603050405020304" pitchFamily="18" charset="0"/>
                <a:sym typeface="+mn-ea"/>
              </a:rPr>
              <a:t>he decline of </a:t>
            </a:r>
            <a:r>
              <a:rPr lang="en-US" altLang="zh-CN" sz="2400" dirty="0">
                <a:latin typeface="Malgun Gothic" panose="020B0503020000020004" pitchFamily="50" charset="-127"/>
                <a:ea typeface="Malgun Gothic" panose="020B0503020000020004" pitchFamily="50" charset="-127"/>
                <a:cs typeface="Times New Roman" panose="02020603050405020304" pitchFamily="18" charset="0"/>
                <a:sym typeface="+mn-ea"/>
              </a:rPr>
              <a:t>the consumption of </a:t>
            </a:r>
            <a:r>
              <a:rPr lang="zh-CN" altLang="en-US" sz="2400" dirty="0">
                <a:latin typeface="Malgun Gothic" panose="020B0503020000020004" pitchFamily="50" charset="-127"/>
                <a:ea typeface="Malgun Gothic" panose="020B0503020000020004" pitchFamily="50" charset="-127"/>
                <a:cs typeface="Times New Roman" panose="02020603050405020304" pitchFamily="18" charset="0"/>
                <a:sym typeface="+mn-ea"/>
              </a:rPr>
              <a:t>carbonated beverages has become an inevitable trend </a:t>
            </a:r>
            <a:r>
              <a:rPr lang="en-US" altLang="zh-CN" sz="2400" dirty="0">
                <a:latin typeface="Malgun Gothic" panose="020B0503020000020004" pitchFamily="50" charset="-127"/>
                <a:ea typeface="Malgun Gothic" panose="020B0503020000020004" pitchFamily="50" charset="-127"/>
                <a:cs typeface="Times New Roman" panose="02020603050405020304" pitchFamily="18" charset="0"/>
                <a:sym typeface="+mn-ea"/>
              </a:rPr>
              <a:t>in Chinese market</a:t>
            </a:r>
            <a:endParaRPr lang="en-US" altLang="zh-CN" sz="2400" dirty="0">
              <a:latin typeface="Malgun Gothic" panose="020B0503020000020004" pitchFamily="50" charset="-127"/>
              <a:ea typeface="Malgun Gothic" panose="020B0503020000020004" pitchFamily="50" charset="-127"/>
              <a:cs typeface="Times New Roman" panose="02020603050405020304" pitchFamily="18" charset="0"/>
              <a:sym typeface="+mn-ea"/>
            </a:endParaRPr>
          </a:p>
          <a:p>
            <a:pPr marL="0" marR="0" indent="0" algn="l" defTabSz="914400" rtl="0" fontAlgn="auto" latinLnBrk="0" hangingPunct="0">
              <a:lnSpc>
                <a:spcPct val="150000"/>
              </a:lnSpc>
              <a:spcBef>
                <a:spcPts val="0"/>
              </a:spcBef>
              <a:spcAft>
                <a:spcPts val="0"/>
              </a:spcAft>
              <a:buClrTx/>
              <a:buSzTx/>
              <a:buFontTx/>
              <a:buNone/>
            </a:pPr>
            <a:endParaRPr lang="en-US" altLang="zh-CN" sz="2400" dirty="0">
              <a:latin typeface="Malgun Gothic" panose="020B0503020000020004" pitchFamily="50" charset="-127"/>
              <a:ea typeface="Malgun Gothic" panose="020B0503020000020004" pitchFamily="50" charset="-127"/>
              <a:cs typeface="Times New Roman" panose="02020603050405020304" pitchFamily="18" charset="0"/>
            </a:endParaRPr>
          </a:p>
          <a:p>
            <a:pPr marL="0" marR="0" indent="0" algn="l" defTabSz="914400" rtl="0" fontAlgn="auto" latinLnBrk="0" hangingPunct="0">
              <a:lnSpc>
                <a:spcPct val="150000"/>
              </a:lnSpc>
              <a:spcBef>
                <a:spcPts val="0"/>
              </a:spcBef>
              <a:spcAft>
                <a:spcPts val="0"/>
              </a:spcAft>
              <a:buClrTx/>
              <a:buSzTx/>
              <a:buFontTx/>
              <a:buNone/>
            </a:pPr>
            <a:r>
              <a:rPr lang="en-US" altLang="zh-CN" sz="2400" dirty="0">
                <a:latin typeface="Malgun Gothic" panose="020B0503020000020004" pitchFamily="50" charset="-127"/>
                <a:ea typeface="Malgun Gothic" panose="020B0503020000020004" pitchFamily="50" charset="-127"/>
                <a:cs typeface="Times New Roman" panose="02020603050405020304" pitchFamily="18" charset="0"/>
                <a:sym typeface="+mn-ea"/>
              </a:rPr>
              <a:t>Successful Share-growth strategy of its main competitor in </a:t>
            </a:r>
            <a:r>
              <a:rPr lang="en-US" altLang="zh-CN" sz="2400" dirty="0" smtClean="0">
                <a:latin typeface="Malgun Gothic" panose="020B0503020000020004" pitchFamily="50" charset="-127"/>
                <a:ea typeface="Malgun Gothic" panose="020B0503020000020004" pitchFamily="50" charset="-127"/>
                <a:cs typeface="Times New Roman" panose="02020603050405020304" pitchFamily="18" charset="0"/>
                <a:sym typeface="+mn-ea"/>
              </a:rPr>
              <a:t>China - Pepsi-Cola</a:t>
            </a:r>
            <a:r>
              <a:rPr lang="en-US" altLang="zh-CN" sz="2400" dirty="0">
                <a:latin typeface="Malgun Gothic" panose="020B0503020000020004" pitchFamily="50" charset="-127"/>
                <a:ea typeface="Malgun Gothic" panose="020B0503020000020004" pitchFamily="50" charset="-127"/>
                <a:cs typeface="Times New Roman" panose="02020603050405020304" pitchFamily="18" charset="0"/>
                <a:sym typeface="+mn-ea"/>
              </a:rPr>
              <a:t>. </a:t>
            </a:r>
            <a:endParaRPr lang="en-US" altLang="zh-CN" sz="2400" dirty="0">
              <a:latin typeface="Malgun Gothic" panose="020B0503020000020004" pitchFamily="50" charset="-127"/>
              <a:ea typeface="Malgun Gothic" panose="020B0503020000020004" pitchFamily="50" charset="-127"/>
              <a:cs typeface="Times New Roman" panose="02020603050405020304" pitchFamily="18" charset="0"/>
            </a:endParaRPr>
          </a:p>
          <a:p>
            <a:pPr marL="0" marR="0" indent="0" algn="l" defTabSz="914400" rtl="0" fontAlgn="auto" latinLnBrk="0" hangingPunct="0">
              <a:lnSpc>
                <a:spcPct val="150000"/>
              </a:lnSpc>
              <a:spcBef>
                <a:spcPts val="0"/>
              </a:spcBef>
              <a:spcAft>
                <a:spcPts val="0"/>
              </a:spcAft>
              <a:buClrTx/>
              <a:buSzTx/>
              <a:buFontTx/>
              <a:buNone/>
            </a:pPr>
            <a:endParaRPr lang="en-US" altLang="zh-CN" sz="2400" dirty="0">
              <a:latin typeface="Malgun Gothic" panose="020B0503020000020004" pitchFamily="50" charset="-127"/>
              <a:ea typeface="Malgun Gothic" panose="020B0503020000020004" pitchFamily="50" charset="-127"/>
              <a:cs typeface="Times New Roman" panose="02020603050405020304" pitchFamily="18" charset="0"/>
            </a:endParaRPr>
          </a:p>
          <a:p>
            <a:pPr marL="0" marR="0" indent="0" algn="l" defTabSz="914400" rtl="0" fontAlgn="auto" latinLnBrk="0" hangingPunct="0">
              <a:lnSpc>
                <a:spcPct val="150000"/>
              </a:lnSpc>
              <a:spcBef>
                <a:spcPts val="0"/>
              </a:spcBef>
              <a:spcAft>
                <a:spcPts val="0"/>
              </a:spcAft>
              <a:buClrTx/>
              <a:buSzTx/>
              <a:buFontTx/>
              <a:buNone/>
            </a:pPr>
            <a:r>
              <a:rPr lang="en-US" altLang="zh-CN" sz="2400" dirty="0" smtClean="0">
                <a:latin typeface="Malgun Gothic" panose="020B0503020000020004" pitchFamily="50" charset="-127"/>
                <a:ea typeface="Malgun Gothic" panose="020B0503020000020004" pitchFamily="50" charset="-127"/>
                <a:cs typeface="Times New Roman" panose="02020603050405020304" pitchFamily="18" charset="0"/>
                <a:sym typeface="+mn-ea"/>
              </a:rPr>
              <a:t>Aging </a:t>
            </a:r>
            <a:r>
              <a:rPr lang="en-US" altLang="zh-CN" sz="2400" dirty="0">
                <a:latin typeface="Malgun Gothic" panose="020B0503020000020004" pitchFamily="50" charset="-127"/>
                <a:ea typeface="Malgun Gothic" panose="020B0503020000020004" pitchFamily="50" charset="-127"/>
                <a:cs typeface="Times New Roman" panose="02020603050405020304" pitchFamily="18" charset="0"/>
                <a:sym typeface="+mn-ea"/>
              </a:rPr>
              <a:t>population and antitrust policy</a:t>
            </a:r>
            <a:endParaRPr kumimoji="0" lang="zh-CN" altLang="en-US" sz="2400" b="0" i="0" u="none" strike="noStrike" cap="none" spc="0" normalizeH="0" baseline="0" dirty="0">
              <a:ln>
                <a:noFill/>
              </a:ln>
              <a:solidFill>
                <a:srgbClr val="000000"/>
              </a:solidFill>
              <a:effectLst/>
              <a:uFillTx/>
              <a:latin typeface="Malgun Gothic" panose="020B0503020000020004" pitchFamily="50" charset="-127"/>
              <a:ea typeface="Malgun Gothic" panose="020B0503020000020004" pitchFamily="50" charset="-127"/>
              <a:sym typeface="Arial" panose="020B0604020202020204"/>
            </a:endParaRPr>
          </a:p>
        </p:txBody>
      </p:sp>
      <p:pic>
        <p:nvPicPr>
          <p:cNvPr id="30" name="图片 3" descr="timg"/>
          <p:cNvPicPr>
            <a:picLocks noChangeAspect="1"/>
          </p:cNvPicPr>
          <p:nvPr/>
        </p:nvPicPr>
        <p:blipFill>
          <a:blip r:embed="rId6"/>
          <a:stretch>
            <a:fillRect/>
          </a:stretch>
        </p:blipFill>
        <p:spPr>
          <a:xfrm>
            <a:off x="9369501" y="2200683"/>
            <a:ext cx="2489993" cy="2390590"/>
          </a:xfrm>
          <a:prstGeom prst="rect">
            <a:avLst/>
          </a:prstGeom>
        </p:spPr>
      </p:pic>
      <p:pic>
        <p:nvPicPr>
          <p:cNvPr id="31" name="图片 1" descr="Fnc1XvckkZJ8HVEmFexs2OhYBrHP.jpg!580x580"/>
          <p:cNvPicPr>
            <a:picLocks noChangeAspect="1"/>
          </p:cNvPicPr>
          <p:nvPr/>
        </p:nvPicPr>
        <p:blipFill>
          <a:blip r:embed="rId7"/>
          <a:stretch>
            <a:fillRect/>
          </a:stretch>
        </p:blipFill>
        <p:spPr>
          <a:xfrm>
            <a:off x="5814230" y="4131733"/>
            <a:ext cx="3074424" cy="2051262"/>
          </a:xfrm>
          <a:prstGeom prst="rect">
            <a:avLst/>
          </a:prstGeom>
        </p:spPr>
      </p:pic>
      <p:sp>
        <p:nvSpPr>
          <p:cNvPr id="35" name="제목 1"/>
          <p:cNvSpPr txBox="1"/>
          <p:nvPr/>
        </p:nvSpPr>
        <p:spPr>
          <a:xfrm>
            <a:off x="393895" y="1081646"/>
            <a:ext cx="8895183" cy="637662"/>
          </a:xfrm>
          <a:prstGeom prst="rect">
            <a:avLst/>
          </a:prstGeom>
          <a:ln w="12700">
            <a:miter lim="400000"/>
          </a:ln>
        </p:spPr>
        <p:txBody>
          <a:bodyPr lIns="91424" tIns="91424" rIns="91424" bIns="91424" anchor="b">
            <a:noAutofit/>
          </a:bodyPr>
          <a:lstStyle>
            <a:lvl1pPr marL="0" marR="0" indent="0" algn="ctr" defTabSz="914400" rtl="0" latinLnBrk="0">
              <a:lnSpc>
                <a:spcPct val="90000"/>
              </a:lnSpc>
              <a:spcBef>
                <a:spcPts val="0"/>
              </a:spcBef>
              <a:spcAft>
                <a:spcPts val="0"/>
              </a:spcAft>
              <a:buClrTx/>
              <a:buSzTx/>
              <a:buFontTx/>
              <a:buNone/>
              <a:defRPr sz="60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9pPr>
          </a:lstStyle>
          <a:p>
            <a:pPr algn="l" hangingPunct="1"/>
            <a:r>
              <a:rPr lang="en-US" altLang="ko-KR" sz="2400" b="1" dirty="0" smtClean="0">
                <a:latin typeface="Malgun Gothic" panose="020B0503020000020004" pitchFamily="50" charset="-127"/>
                <a:ea typeface="Malgun Gothic" panose="020B0503020000020004" pitchFamily="50" charset="-127"/>
              </a:rPr>
              <a:t>Coca-Cola’s failure in Chinese market - reasons</a:t>
            </a:r>
            <a:endParaRPr lang="ko-KR" altLang="en-US" sz="2400" b="1" dirty="0">
              <a:latin typeface="Malgun Gothic" panose="020B0503020000020004" pitchFamily="50" charset="-127"/>
              <a:ea typeface="Malgun Gothic" panose="020B0503020000020004" pitchFamily="50" charset="-127"/>
            </a:endParaRPr>
          </a:p>
        </p:txBody>
      </p:sp>
    </p:spTree>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직선 연결선 8"/>
          <p:cNvCxnSpPr/>
          <p:nvPr/>
        </p:nvCxnSpPr>
        <p:spPr>
          <a:xfrm>
            <a:off x="4559935" y="2143125"/>
            <a:ext cx="3072130" cy="1905"/>
          </a:xfrm>
          <a:prstGeom prst="line">
            <a:avLst/>
          </a:prstGeom>
          <a:effectLst>
            <a:outerShdw blurRad="50800" dist="38100" dir="2700000" sx="101000" sy="101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cxnSp>
        <p:nvCxnSpPr>
          <p:cNvPr id="10" name="직선 연결선 9"/>
          <p:cNvCxnSpPr/>
          <p:nvPr/>
        </p:nvCxnSpPr>
        <p:spPr>
          <a:xfrm>
            <a:off x="4559935" y="4926965"/>
            <a:ext cx="3072130" cy="1905"/>
          </a:xfrm>
          <a:prstGeom prst="line">
            <a:avLst/>
          </a:prstGeom>
          <a:effectLst>
            <a:outerShdw blurRad="50800" dist="38100" dir="2700000" sx="101000" sy="101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4213860" y="2144395"/>
            <a:ext cx="3764280" cy="1200329"/>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defRPr/>
            </a:pPr>
            <a:r>
              <a:rPr kumimoji="0" lang="en-US" altLang="ko-KR" sz="3600" b="0" i="0" u="none" strike="noStrike" kern="1200" cap="none" spc="0" normalizeH="0" baseline="0" noProof="0" dirty="0" smtClean="0">
                <a:ln>
                  <a:noFill/>
                </a:ln>
                <a:solidFill>
                  <a:srgbClr val="E60012"/>
                </a:solidFill>
                <a:effectLst/>
                <a:uLnTx/>
                <a:uFillTx/>
                <a:latin typeface="Malgun Gothic" panose="020B0503020000020004" pitchFamily="50" charset="-127"/>
                <a:ea typeface="Malgun Gothic" panose="020B0503020000020004" pitchFamily="50" charset="-127"/>
                <a:cs typeface="+mj-cs"/>
                <a:sym typeface="Arial" panose="020B0604020202020204"/>
              </a:rPr>
              <a:t>SWOT </a:t>
            </a:r>
            <a:endParaRPr kumimoji="0" lang="en-US" altLang="ko-KR" sz="3600" b="0" i="0" u="none" strike="noStrike" kern="1200" cap="none" spc="0" normalizeH="0" baseline="0" noProof="0" dirty="0" smtClean="0">
              <a:ln>
                <a:noFill/>
              </a:ln>
              <a:solidFill>
                <a:srgbClr val="E60012"/>
              </a:solidFill>
              <a:effectLst/>
              <a:uLnTx/>
              <a:uFillTx/>
              <a:latin typeface="Malgun Gothic" panose="020B0503020000020004" pitchFamily="50" charset="-127"/>
              <a:ea typeface="Malgun Gothic" panose="020B0503020000020004" pitchFamily="50" charset="-127"/>
              <a:cs typeface="+mj-cs"/>
              <a:sym typeface="Arial" panose="020B0604020202020204"/>
            </a:endParaRPr>
          </a:p>
          <a:p>
            <a:pPr marL="0" marR="0" lvl="0" indent="0" algn="ctr" defTabSz="914400" rtl="0" eaLnBrk="1" fontAlgn="auto" latinLnBrk="1" hangingPunct="1">
              <a:lnSpc>
                <a:spcPct val="100000"/>
              </a:lnSpc>
              <a:spcBef>
                <a:spcPts val="0"/>
              </a:spcBef>
              <a:spcAft>
                <a:spcPts val="0"/>
              </a:spcAft>
              <a:buClrTx/>
              <a:buSzTx/>
              <a:buFontTx/>
              <a:buNone/>
              <a:defRPr/>
            </a:pPr>
            <a:r>
              <a:rPr lang="en-US" altLang="ko-KR" sz="3600" kern="1200" dirty="0" smtClean="0">
                <a:solidFill>
                  <a:srgbClr val="E60012"/>
                </a:solidFill>
                <a:latin typeface="Malgun Gothic" panose="020B0503020000020004" pitchFamily="50" charset="-127"/>
                <a:ea typeface="Malgun Gothic" panose="020B0503020000020004" pitchFamily="50" charset="-127"/>
              </a:rPr>
              <a:t>ANAYSIS</a:t>
            </a:r>
            <a:endParaRPr kumimoji="0" lang="en-US" altLang="ko-KR" sz="3600" b="0" i="0" u="none" strike="noStrike" kern="1200" cap="none" spc="0" normalizeH="0" baseline="0" noProof="0" dirty="0" smtClean="0">
              <a:ln>
                <a:noFill/>
              </a:ln>
              <a:solidFill>
                <a:srgbClr val="E60012"/>
              </a:solidFill>
              <a:effectLst/>
              <a:uLnTx/>
              <a:uFillTx/>
              <a:latin typeface="Malgun Gothic" panose="020B0503020000020004" pitchFamily="50" charset="-127"/>
              <a:ea typeface="Malgun Gothic" panose="020B0503020000020004" pitchFamily="50" charset="-127"/>
              <a:cs typeface="+mj-cs"/>
              <a:sym typeface="Arial" panose="020B0604020202020204"/>
            </a:endParaRPr>
          </a:p>
        </p:txBody>
      </p:sp>
      <p:pic>
        <p:nvPicPr>
          <p:cNvPr id="3" name="그림 2"/>
          <p:cNvPicPr>
            <a:picLocks noChangeAspect="1"/>
          </p:cNvPicPr>
          <p:nvPr/>
        </p:nvPicPr>
        <p:blipFill>
          <a:blip r:embed="rId1"/>
          <a:stretch>
            <a:fillRect/>
          </a:stretch>
        </p:blipFill>
        <p:spPr>
          <a:xfrm>
            <a:off x="4958997" y="3412318"/>
            <a:ext cx="2274005" cy="128027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 name="Shape 203" descr="Shape 203"/>
          <p:cNvPicPr>
            <a:picLocks noChangeAspect="1"/>
          </p:cNvPicPr>
          <p:nvPr/>
        </p:nvPicPr>
        <p:blipFill>
          <a:blip r:embed="rId1"/>
          <a:stretch>
            <a:fillRect/>
          </a:stretch>
        </p:blipFill>
        <p:spPr>
          <a:xfrm>
            <a:off x="10988812" y="6372666"/>
            <a:ext cx="1189121" cy="393897"/>
          </a:xfrm>
          <a:prstGeom prst="rect">
            <a:avLst/>
          </a:prstGeom>
          <a:ln w="12700">
            <a:miter lim="400000"/>
            <a:headEnd/>
            <a:tailEnd/>
          </a:ln>
        </p:spPr>
      </p:pic>
      <p:sp>
        <p:nvSpPr>
          <p:cNvPr id="209" name="Shape 204"/>
          <p:cNvSpPr/>
          <p:nvPr/>
        </p:nvSpPr>
        <p:spPr>
          <a:xfrm>
            <a:off x="0" y="-1"/>
            <a:ext cx="12192000" cy="1012801"/>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210" name="Shape 205"/>
          <p:cNvSpPr/>
          <p:nvPr/>
        </p:nvSpPr>
        <p:spPr>
          <a:xfrm>
            <a:off x="-3213" y="6182752"/>
            <a:ext cx="12192001" cy="133642"/>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211" name="Shape 206"/>
          <p:cNvSpPr txBox="1"/>
          <p:nvPr/>
        </p:nvSpPr>
        <p:spPr>
          <a:xfrm>
            <a:off x="1273125" y="183224"/>
            <a:ext cx="11102887" cy="646288"/>
          </a:xfrm>
          <a:prstGeom prst="rect">
            <a:avLst/>
          </a:prstGeom>
          <a:ln w="12700">
            <a:miter lim="400000"/>
          </a:ln>
        </p:spPr>
        <p:txBody>
          <a:bodyPr lIns="45699" tIns="45699" rIns="45699" bIns="45699">
            <a:spAutoFit/>
          </a:bodyPr>
          <a:lstStyle>
            <a:lvl1pPr>
              <a:defRPr sz="3600" b="1">
                <a:solidFill>
                  <a:srgbClr val="FFFFFF"/>
                </a:solidFill>
                <a:latin typeface="Marker Felt"/>
                <a:ea typeface="Marker Felt"/>
                <a:cs typeface="Marker Felt"/>
                <a:sym typeface="Marker Felt"/>
              </a:defRPr>
            </a:lvl1pPr>
          </a:lstStyle>
          <a:p>
            <a:endParaRPr dirty="0"/>
          </a:p>
        </p:txBody>
      </p:sp>
      <p:pic>
        <p:nvPicPr>
          <p:cNvPr id="212" name="Shape 208" descr="Shape 208"/>
          <p:cNvPicPr>
            <a:picLocks noChangeAspect="1"/>
          </p:cNvPicPr>
          <p:nvPr/>
        </p:nvPicPr>
        <p:blipFill>
          <a:blip r:embed="rId2"/>
          <a:stretch>
            <a:fillRect/>
          </a:stretch>
        </p:blipFill>
        <p:spPr>
          <a:xfrm>
            <a:off x="9106666" y="1154804"/>
            <a:ext cx="652437" cy="652438"/>
          </a:xfrm>
          <a:prstGeom prst="rect">
            <a:avLst/>
          </a:prstGeom>
          <a:ln w="12700" cap="flat">
            <a:noFill/>
            <a:miter lim="400000"/>
            <a:headEnd/>
            <a:tailEnd/>
          </a:ln>
          <a:effectLst/>
        </p:spPr>
      </p:pic>
      <p:pic>
        <p:nvPicPr>
          <p:cNvPr id="219" name="Shape 214" descr="Shape 214"/>
          <p:cNvPicPr>
            <a:picLocks noChangeAspect="1"/>
          </p:cNvPicPr>
          <p:nvPr/>
        </p:nvPicPr>
        <p:blipFill>
          <a:blip r:embed="rId3"/>
          <a:stretch>
            <a:fillRect/>
          </a:stretch>
        </p:blipFill>
        <p:spPr>
          <a:xfrm>
            <a:off x="0" y="14068"/>
            <a:ext cx="1392703" cy="2191126"/>
          </a:xfrm>
          <a:prstGeom prst="rect">
            <a:avLst/>
          </a:prstGeom>
          <a:ln w="12700">
            <a:miter lim="400000"/>
            <a:headEnd/>
            <a:tailEnd/>
          </a:ln>
        </p:spPr>
      </p:pic>
      <p:sp>
        <p:nvSpPr>
          <p:cNvPr id="220" name="Shape 215"/>
          <p:cNvSpPr txBox="1"/>
          <p:nvPr/>
        </p:nvSpPr>
        <p:spPr>
          <a:xfrm>
            <a:off x="393895" y="401745"/>
            <a:ext cx="618980" cy="662901"/>
          </a:xfrm>
          <a:prstGeom prst="rect">
            <a:avLst/>
          </a:prstGeom>
          <a:ln w="12700">
            <a:miter lim="400000"/>
          </a:ln>
        </p:spPr>
        <p:txBody>
          <a:bodyPr lIns="45699" tIns="45699" rIns="45699" bIns="45699">
            <a:spAutoFit/>
          </a:bodyPr>
          <a:lstStyle>
            <a:lvl1pPr algn="ctr">
              <a:defRPr sz="4000" b="1">
                <a:solidFill>
                  <a:srgbClr val="C00000"/>
                </a:solidFill>
                <a:latin typeface="Marker Felt"/>
                <a:ea typeface="Marker Felt"/>
                <a:cs typeface="Marker Felt"/>
                <a:sym typeface="Marker Felt"/>
              </a:defRPr>
            </a:lvl1pPr>
          </a:lstStyle>
          <a:p>
            <a:r>
              <a:t>6</a:t>
            </a:r>
          </a:p>
        </p:txBody>
      </p:sp>
      <p:pic>
        <p:nvPicPr>
          <p:cNvPr id="221" name="Shape 216" descr="Shape 216"/>
          <p:cNvPicPr>
            <a:picLocks noChangeAspect="1"/>
          </p:cNvPicPr>
          <p:nvPr/>
        </p:nvPicPr>
        <p:blipFill>
          <a:blip r:embed="rId2"/>
          <a:stretch>
            <a:fillRect/>
          </a:stretch>
        </p:blipFill>
        <p:spPr>
          <a:xfrm>
            <a:off x="9499668" y="1168660"/>
            <a:ext cx="652436" cy="652436"/>
          </a:xfrm>
          <a:prstGeom prst="rect">
            <a:avLst/>
          </a:prstGeom>
          <a:ln w="12700">
            <a:miter lim="400000"/>
            <a:headEnd/>
            <a:tailEnd/>
          </a:ln>
        </p:spPr>
      </p:pic>
      <p:pic>
        <p:nvPicPr>
          <p:cNvPr id="222" name="Shape 217" descr="Shape 217"/>
          <p:cNvPicPr>
            <a:picLocks noChangeAspect="1"/>
          </p:cNvPicPr>
          <p:nvPr/>
        </p:nvPicPr>
        <p:blipFill>
          <a:blip r:embed="rId2"/>
          <a:stretch>
            <a:fillRect/>
          </a:stretch>
        </p:blipFill>
        <p:spPr>
          <a:xfrm>
            <a:off x="11255107" y="1163985"/>
            <a:ext cx="652436" cy="652436"/>
          </a:xfrm>
          <a:prstGeom prst="rect">
            <a:avLst/>
          </a:prstGeom>
          <a:ln w="12700">
            <a:miter lim="400000"/>
            <a:headEnd/>
            <a:tailEnd/>
          </a:ln>
        </p:spPr>
      </p:pic>
      <p:pic>
        <p:nvPicPr>
          <p:cNvPr id="223" name="Shape 218" descr="Shape 218"/>
          <p:cNvPicPr>
            <a:picLocks noChangeAspect="1"/>
          </p:cNvPicPr>
          <p:nvPr/>
        </p:nvPicPr>
        <p:blipFill>
          <a:blip r:embed="rId2"/>
          <a:stretch>
            <a:fillRect/>
          </a:stretch>
        </p:blipFill>
        <p:spPr>
          <a:xfrm>
            <a:off x="9948919" y="1159889"/>
            <a:ext cx="652436" cy="652435"/>
          </a:xfrm>
          <a:prstGeom prst="rect">
            <a:avLst/>
          </a:prstGeom>
          <a:ln w="12700">
            <a:miter lim="400000"/>
            <a:headEnd/>
            <a:tailEnd/>
          </a:ln>
        </p:spPr>
      </p:pic>
      <p:pic>
        <p:nvPicPr>
          <p:cNvPr id="224" name="Shape 219" descr="Shape 219"/>
          <p:cNvPicPr>
            <a:picLocks noChangeAspect="1"/>
          </p:cNvPicPr>
          <p:nvPr/>
        </p:nvPicPr>
        <p:blipFill>
          <a:blip r:embed="rId2"/>
          <a:stretch>
            <a:fillRect/>
          </a:stretch>
        </p:blipFill>
        <p:spPr>
          <a:xfrm>
            <a:off x="10384315" y="1163985"/>
            <a:ext cx="652436" cy="652436"/>
          </a:xfrm>
          <a:prstGeom prst="rect">
            <a:avLst/>
          </a:prstGeom>
          <a:ln w="12700">
            <a:miter lim="400000"/>
            <a:headEnd/>
            <a:tailEnd/>
          </a:ln>
        </p:spPr>
      </p:pic>
      <p:pic>
        <p:nvPicPr>
          <p:cNvPr id="225" name="Shape 220" descr="Shape 220"/>
          <p:cNvPicPr>
            <a:picLocks noChangeAspect="1"/>
          </p:cNvPicPr>
          <p:nvPr/>
        </p:nvPicPr>
        <p:blipFill>
          <a:blip r:embed="rId2"/>
          <a:stretch>
            <a:fillRect/>
          </a:stretch>
        </p:blipFill>
        <p:spPr>
          <a:xfrm>
            <a:off x="10819711" y="1168660"/>
            <a:ext cx="652436" cy="652436"/>
          </a:xfrm>
          <a:prstGeom prst="rect">
            <a:avLst/>
          </a:prstGeom>
          <a:ln w="12700">
            <a:miter lim="400000"/>
            <a:headEnd/>
            <a:tailEnd/>
          </a:ln>
        </p:spPr>
      </p:pic>
      <p:pic>
        <p:nvPicPr>
          <p:cNvPr id="20" name="Shape 165" descr="Shape 165"/>
          <p:cNvPicPr>
            <a:picLocks noChangeAspect="1"/>
          </p:cNvPicPr>
          <p:nvPr/>
        </p:nvPicPr>
        <p:blipFill>
          <a:blip r:embed="rId4"/>
          <a:stretch>
            <a:fillRect/>
          </a:stretch>
        </p:blipFill>
        <p:spPr>
          <a:xfrm>
            <a:off x="11648938" y="1161718"/>
            <a:ext cx="652436" cy="652438"/>
          </a:xfrm>
          <a:prstGeom prst="rect">
            <a:avLst/>
          </a:prstGeom>
          <a:ln w="12700" cap="flat">
            <a:noFill/>
            <a:miter lim="400000"/>
            <a:headEnd/>
            <a:tailEnd/>
          </a:ln>
          <a:effectLst/>
        </p:spPr>
      </p:pic>
      <p:sp>
        <p:nvSpPr>
          <p:cNvPr id="15" name="Shape 206"/>
          <p:cNvSpPr txBox="1"/>
          <p:nvPr/>
        </p:nvSpPr>
        <p:spPr>
          <a:xfrm>
            <a:off x="1290061" y="132428"/>
            <a:ext cx="11102887" cy="646288"/>
          </a:xfrm>
          <a:prstGeom prst="rect">
            <a:avLst/>
          </a:prstGeom>
          <a:ln w="12700">
            <a:miter lim="400000"/>
          </a:ln>
        </p:spPr>
        <p:txBody>
          <a:bodyPr lIns="45699" tIns="45699" rIns="45699" bIns="45699">
            <a:spAutoFit/>
          </a:bodyPr>
          <a:lstStyle>
            <a:lvl1pPr>
              <a:defRPr sz="3600" b="1">
                <a:solidFill>
                  <a:srgbClr val="FFFFFF"/>
                </a:solidFill>
                <a:latin typeface="Marker Felt"/>
                <a:ea typeface="Marker Felt"/>
                <a:cs typeface="Marker Felt"/>
                <a:sym typeface="Marker Felt"/>
              </a:defRPr>
            </a:lvl1pPr>
          </a:lstStyle>
          <a:p>
            <a:r>
              <a:rPr lang="en-US" altLang="ko-KR" kern="1200" dirty="0">
                <a:ln>
                  <a:solidFill>
                    <a:srgbClr val="5B9BD5">
                      <a:shade val="50000"/>
                      <a:alpha val="0"/>
                    </a:srgbClr>
                  </a:solidFill>
                </a:ln>
                <a:solidFill>
                  <a:prstClr val="white">
                    <a:lumMod val="95000"/>
                  </a:prstClr>
                </a:solidFill>
                <a:latin typeface="Malgun Gothic" panose="020B0503020000020004" pitchFamily="50" charset="-127"/>
                <a:ea typeface="Malgun Gothic" panose="020B0503020000020004" pitchFamily="50" charset="-127"/>
              </a:rPr>
              <a:t>SWOT analysis</a:t>
            </a:r>
            <a:endParaRPr lang="en-US" altLang="ko-KR" dirty="0">
              <a:latin typeface="Malgun Gothic" panose="020B0503020000020004" pitchFamily="50" charset="-127"/>
              <a:ea typeface="Malgun Gothic" panose="020B0503020000020004" pitchFamily="50" charset="-127"/>
            </a:endParaRPr>
          </a:p>
        </p:txBody>
      </p:sp>
      <p:sp>
        <p:nvSpPr>
          <p:cNvPr id="16" name="7-конечная звезда 27"/>
          <p:cNvSpPr/>
          <p:nvPr/>
        </p:nvSpPr>
        <p:spPr>
          <a:xfrm>
            <a:off x="4224525" y="2497698"/>
            <a:ext cx="3261739" cy="2701255"/>
          </a:xfrm>
          <a:prstGeom prst="star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ea typeface="Malgun Gothic" panose="020B0503020000020004" pitchFamily="50" charset="-127"/>
            </a:endParaRPr>
          </a:p>
        </p:txBody>
      </p:sp>
      <p:sp>
        <p:nvSpPr>
          <p:cNvPr id="17" name="Прямоугольник 9"/>
          <p:cNvSpPr/>
          <p:nvPr/>
        </p:nvSpPr>
        <p:spPr>
          <a:xfrm>
            <a:off x="4931270" y="2082000"/>
            <a:ext cx="2071401" cy="461665"/>
          </a:xfrm>
          <a:prstGeom prst="rect">
            <a:avLst/>
          </a:prstGeom>
        </p:spPr>
        <p:txBody>
          <a:bodyPr wrap="none">
            <a:spAutoFit/>
          </a:bodyPr>
          <a:lstStyle/>
          <a:p>
            <a:r>
              <a:rPr lang="en-US" sz="2400" b="1" dirty="0">
                <a:solidFill>
                  <a:srgbClr val="222222"/>
                </a:solidFill>
                <a:latin typeface="Malgun Gothic" panose="020B0503020000020004" pitchFamily="50" charset="-127"/>
                <a:ea typeface="Malgun Gothic" panose="020B0503020000020004" pitchFamily="50" charset="-127"/>
              </a:rPr>
              <a:t>Brand Equity</a:t>
            </a:r>
            <a:endParaRPr lang="ru-RU" sz="2400" b="1" dirty="0">
              <a:ea typeface="Malgun Gothic" panose="020B0503020000020004" pitchFamily="50" charset="-127"/>
            </a:endParaRPr>
          </a:p>
        </p:txBody>
      </p:sp>
      <p:sp>
        <p:nvSpPr>
          <p:cNvPr id="18" name="Прямоугольник 10"/>
          <p:cNvSpPr/>
          <p:nvPr/>
        </p:nvSpPr>
        <p:spPr>
          <a:xfrm>
            <a:off x="7124741" y="2783882"/>
            <a:ext cx="3029997" cy="461665"/>
          </a:xfrm>
          <a:prstGeom prst="rect">
            <a:avLst/>
          </a:prstGeom>
        </p:spPr>
        <p:txBody>
          <a:bodyPr wrap="none">
            <a:spAutoFit/>
          </a:bodyPr>
          <a:lstStyle/>
          <a:p>
            <a:r>
              <a:rPr lang="en-US" sz="2400" b="1" dirty="0">
                <a:solidFill>
                  <a:srgbClr val="222222"/>
                </a:solidFill>
                <a:latin typeface="Malgun Gothic" panose="020B0503020000020004" pitchFamily="50" charset="-127"/>
                <a:ea typeface="Malgun Gothic" panose="020B0503020000020004" pitchFamily="50" charset="-127"/>
              </a:rPr>
              <a:t>Company valuation</a:t>
            </a:r>
            <a:endParaRPr lang="ru-RU" sz="2400" dirty="0">
              <a:ea typeface="Malgun Gothic" panose="020B0503020000020004" pitchFamily="50" charset="-127"/>
            </a:endParaRPr>
          </a:p>
        </p:txBody>
      </p:sp>
      <p:sp>
        <p:nvSpPr>
          <p:cNvPr id="19" name="Прямоугольник 11"/>
          <p:cNvSpPr/>
          <p:nvPr/>
        </p:nvSpPr>
        <p:spPr>
          <a:xfrm>
            <a:off x="7432362" y="3998513"/>
            <a:ext cx="3254417" cy="461665"/>
          </a:xfrm>
          <a:prstGeom prst="rect">
            <a:avLst/>
          </a:prstGeom>
        </p:spPr>
        <p:txBody>
          <a:bodyPr wrap="none">
            <a:spAutoFit/>
          </a:bodyPr>
          <a:lstStyle/>
          <a:p>
            <a:r>
              <a:rPr lang="en-US" sz="2400" b="1" dirty="0">
                <a:solidFill>
                  <a:srgbClr val="222222"/>
                </a:solidFill>
                <a:latin typeface="Malgun Gothic" panose="020B0503020000020004" pitchFamily="50" charset="-127"/>
                <a:ea typeface="Malgun Gothic" panose="020B0503020000020004" pitchFamily="50" charset="-127"/>
              </a:rPr>
              <a:t>Vast global presence</a:t>
            </a:r>
            <a:endParaRPr lang="ru-RU" sz="2400" dirty="0">
              <a:ea typeface="Malgun Gothic" panose="020B0503020000020004" pitchFamily="50" charset="-127"/>
            </a:endParaRPr>
          </a:p>
        </p:txBody>
      </p:sp>
      <p:sp>
        <p:nvSpPr>
          <p:cNvPr id="21" name="Прямоугольник 12"/>
          <p:cNvSpPr/>
          <p:nvPr/>
        </p:nvSpPr>
        <p:spPr>
          <a:xfrm>
            <a:off x="6472622" y="5106675"/>
            <a:ext cx="3292889" cy="461665"/>
          </a:xfrm>
          <a:prstGeom prst="rect">
            <a:avLst/>
          </a:prstGeom>
        </p:spPr>
        <p:txBody>
          <a:bodyPr wrap="none">
            <a:spAutoFit/>
          </a:bodyPr>
          <a:lstStyle/>
          <a:p>
            <a:r>
              <a:rPr lang="en-US" sz="2400" b="1" dirty="0">
                <a:solidFill>
                  <a:srgbClr val="222222"/>
                </a:solidFill>
                <a:latin typeface="Malgun Gothic" panose="020B0503020000020004" pitchFamily="50" charset="-127"/>
                <a:ea typeface="Malgun Gothic" panose="020B0503020000020004" pitchFamily="50" charset="-127"/>
              </a:rPr>
              <a:t>Largest market share</a:t>
            </a:r>
            <a:endParaRPr lang="ru-RU" sz="2400" dirty="0">
              <a:ea typeface="Malgun Gothic" panose="020B0503020000020004" pitchFamily="50" charset="-127"/>
            </a:endParaRPr>
          </a:p>
        </p:txBody>
      </p:sp>
      <p:sp>
        <p:nvSpPr>
          <p:cNvPr id="22" name="Прямоугольник 13"/>
          <p:cNvSpPr/>
          <p:nvPr/>
        </p:nvSpPr>
        <p:spPr>
          <a:xfrm>
            <a:off x="1228806" y="5059764"/>
            <a:ext cx="4626588" cy="461665"/>
          </a:xfrm>
          <a:prstGeom prst="rect">
            <a:avLst/>
          </a:prstGeom>
        </p:spPr>
        <p:txBody>
          <a:bodyPr wrap="none">
            <a:spAutoFit/>
          </a:bodyPr>
          <a:lstStyle/>
          <a:p>
            <a:r>
              <a:rPr lang="en-US" sz="2400" b="1" dirty="0">
                <a:solidFill>
                  <a:srgbClr val="222222"/>
                </a:solidFill>
                <a:latin typeface="Malgun Gothic" panose="020B0503020000020004" pitchFamily="50" charset="-127"/>
                <a:ea typeface="Malgun Gothic" panose="020B0503020000020004" pitchFamily="50" charset="-127"/>
              </a:rPr>
              <a:t>Fantastic marketing strategies</a:t>
            </a:r>
            <a:endParaRPr lang="ru-RU" sz="2400" dirty="0">
              <a:ea typeface="Malgun Gothic" panose="020B0503020000020004" pitchFamily="50" charset="-127"/>
            </a:endParaRPr>
          </a:p>
        </p:txBody>
      </p:sp>
      <p:sp>
        <p:nvSpPr>
          <p:cNvPr id="23" name="Прямоугольник 14"/>
          <p:cNvSpPr/>
          <p:nvPr/>
        </p:nvSpPr>
        <p:spPr>
          <a:xfrm>
            <a:off x="1556051" y="3954376"/>
            <a:ext cx="2754280" cy="461665"/>
          </a:xfrm>
          <a:prstGeom prst="rect">
            <a:avLst/>
          </a:prstGeom>
        </p:spPr>
        <p:txBody>
          <a:bodyPr wrap="none">
            <a:spAutoFit/>
          </a:bodyPr>
          <a:lstStyle/>
          <a:p>
            <a:r>
              <a:rPr lang="en-US" sz="2400" b="1" dirty="0">
                <a:solidFill>
                  <a:srgbClr val="222222"/>
                </a:solidFill>
                <a:latin typeface="Malgun Gothic" panose="020B0503020000020004" pitchFamily="50" charset="-127"/>
                <a:ea typeface="Malgun Gothic" panose="020B0503020000020004" pitchFamily="50" charset="-127"/>
              </a:rPr>
              <a:t>Customer Loyalty</a:t>
            </a:r>
            <a:endParaRPr lang="ru-RU" sz="2400" dirty="0">
              <a:ea typeface="Malgun Gothic" panose="020B0503020000020004" pitchFamily="50" charset="-127"/>
            </a:endParaRPr>
          </a:p>
        </p:txBody>
      </p:sp>
      <p:sp>
        <p:nvSpPr>
          <p:cNvPr id="24" name="Прямоугольник 15"/>
          <p:cNvSpPr/>
          <p:nvPr/>
        </p:nvSpPr>
        <p:spPr>
          <a:xfrm>
            <a:off x="1354495" y="2735374"/>
            <a:ext cx="3243196" cy="461665"/>
          </a:xfrm>
          <a:prstGeom prst="rect">
            <a:avLst/>
          </a:prstGeom>
        </p:spPr>
        <p:txBody>
          <a:bodyPr wrap="none">
            <a:spAutoFit/>
          </a:bodyPr>
          <a:lstStyle/>
          <a:p>
            <a:r>
              <a:rPr lang="en-US" sz="2400" b="1" dirty="0">
                <a:solidFill>
                  <a:srgbClr val="222222"/>
                </a:solidFill>
                <a:latin typeface="Malgun Gothic" panose="020B0503020000020004" pitchFamily="50" charset="-127"/>
                <a:ea typeface="Malgun Gothic" panose="020B0503020000020004" pitchFamily="50" charset="-127"/>
              </a:rPr>
              <a:t>Distribution network</a:t>
            </a:r>
            <a:endParaRPr lang="ru-RU" sz="2400" dirty="0">
              <a:ea typeface="Malgun Gothic" panose="020B0503020000020004" pitchFamily="50" charset="-127"/>
            </a:endParaRPr>
          </a:p>
        </p:txBody>
      </p:sp>
      <p:pic>
        <p:nvPicPr>
          <p:cNvPr id="25" name="Picture 2" descr="http://www.pngpix.com/wp-content/uploads/2016/07/PNGPIX-COM-Coca-Cola-Logo-PNG-Transparent-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31572" y="2433641"/>
            <a:ext cx="3079549" cy="2940815"/>
          </a:xfrm>
          <a:prstGeom prst="rect">
            <a:avLst/>
          </a:prstGeom>
          <a:noFill/>
          <a:extLst>
            <a:ext uri="{909E8E84-426E-40DD-AFC4-6F175D3DCCD1}">
              <a14:hiddenFill xmlns:a14="http://schemas.microsoft.com/office/drawing/2010/main">
                <a:solidFill>
                  <a:srgbClr val="FFFFFF"/>
                </a:solidFill>
              </a14:hiddenFill>
            </a:ext>
          </a:extLst>
        </p:spPr>
      </p:pic>
      <p:sp>
        <p:nvSpPr>
          <p:cNvPr id="26" name="제목 1"/>
          <p:cNvSpPr txBox="1"/>
          <p:nvPr/>
        </p:nvSpPr>
        <p:spPr>
          <a:xfrm>
            <a:off x="393895" y="1081646"/>
            <a:ext cx="8895183" cy="637662"/>
          </a:xfrm>
          <a:prstGeom prst="rect">
            <a:avLst/>
          </a:prstGeom>
          <a:ln w="12700">
            <a:miter lim="400000"/>
          </a:ln>
        </p:spPr>
        <p:txBody>
          <a:bodyPr lIns="91424" tIns="91424" rIns="91424" bIns="91424" anchor="b">
            <a:noAutofit/>
          </a:bodyPr>
          <a:lstStyle>
            <a:lvl1pPr marL="0" marR="0" indent="0" algn="ctr" defTabSz="914400" rtl="0" latinLnBrk="0">
              <a:lnSpc>
                <a:spcPct val="90000"/>
              </a:lnSpc>
              <a:spcBef>
                <a:spcPts val="0"/>
              </a:spcBef>
              <a:spcAft>
                <a:spcPts val="0"/>
              </a:spcAft>
              <a:buClrTx/>
              <a:buSzTx/>
              <a:buFontTx/>
              <a:buNone/>
              <a:defRPr sz="60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9pPr>
          </a:lstStyle>
          <a:p>
            <a:pPr algn="l" hangingPunct="1"/>
            <a:r>
              <a:rPr lang="en-US" altLang="ko-KR" sz="2400" b="1" dirty="0" smtClean="0">
                <a:latin typeface="Malgun Gothic" panose="020B0503020000020004" pitchFamily="50" charset="-127"/>
                <a:ea typeface="Malgun Gothic" panose="020B0503020000020004" pitchFamily="50" charset="-127"/>
              </a:rPr>
              <a:t>SWOT - Strengths</a:t>
            </a:r>
            <a:endParaRPr lang="ko-KR" altLang="en-US" sz="2400" b="1" dirty="0">
              <a:latin typeface="Malgun Gothic" panose="020B0503020000020004" pitchFamily="50" charset="-127"/>
              <a:ea typeface="Malgun Gothic" panose="020B0503020000020004" pitchFamily="50" charset="-127"/>
            </a:endParaRPr>
          </a:p>
        </p:txBody>
      </p:sp>
    </p:spTree>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 name="Shape 203" descr="Shape 203"/>
          <p:cNvPicPr>
            <a:picLocks noChangeAspect="1"/>
          </p:cNvPicPr>
          <p:nvPr/>
        </p:nvPicPr>
        <p:blipFill>
          <a:blip r:embed="rId1"/>
          <a:stretch>
            <a:fillRect/>
          </a:stretch>
        </p:blipFill>
        <p:spPr>
          <a:xfrm>
            <a:off x="10988812" y="6372666"/>
            <a:ext cx="1189121" cy="393897"/>
          </a:xfrm>
          <a:prstGeom prst="rect">
            <a:avLst/>
          </a:prstGeom>
          <a:ln w="12700">
            <a:miter lim="400000"/>
            <a:headEnd/>
            <a:tailEnd/>
          </a:ln>
        </p:spPr>
      </p:pic>
      <p:sp>
        <p:nvSpPr>
          <p:cNvPr id="209" name="Shape 204"/>
          <p:cNvSpPr/>
          <p:nvPr/>
        </p:nvSpPr>
        <p:spPr>
          <a:xfrm>
            <a:off x="0" y="-1"/>
            <a:ext cx="12192000" cy="1012801"/>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210" name="Shape 205"/>
          <p:cNvSpPr/>
          <p:nvPr/>
        </p:nvSpPr>
        <p:spPr>
          <a:xfrm>
            <a:off x="-3213" y="6182752"/>
            <a:ext cx="12192001" cy="133642"/>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211" name="Shape 206"/>
          <p:cNvSpPr txBox="1"/>
          <p:nvPr/>
        </p:nvSpPr>
        <p:spPr>
          <a:xfrm>
            <a:off x="1273125" y="183224"/>
            <a:ext cx="11102887" cy="646288"/>
          </a:xfrm>
          <a:prstGeom prst="rect">
            <a:avLst/>
          </a:prstGeom>
          <a:ln w="12700">
            <a:miter lim="400000"/>
          </a:ln>
        </p:spPr>
        <p:txBody>
          <a:bodyPr lIns="45699" tIns="45699" rIns="45699" bIns="45699">
            <a:spAutoFit/>
          </a:bodyPr>
          <a:lstStyle>
            <a:lvl1pPr>
              <a:defRPr sz="3600" b="1">
                <a:solidFill>
                  <a:srgbClr val="FFFFFF"/>
                </a:solidFill>
                <a:latin typeface="Marker Felt"/>
                <a:ea typeface="Marker Felt"/>
                <a:cs typeface="Marker Felt"/>
                <a:sym typeface="Marker Felt"/>
              </a:defRPr>
            </a:lvl1pPr>
          </a:lstStyle>
          <a:p>
            <a:endParaRPr dirty="0"/>
          </a:p>
        </p:txBody>
      </p:sp>
      <p:pic>
        <p:nvPicPr>
          <p:cNvPr id="212" name="Shape 208" descr="Shape 208"/>
          <p:cNvPicPr>
            <a:picLocks noChangeAspect="1"/>
          </p:cNvPicPr>
          <p:nvPr/>
        </p:nvPicPr>
        <p:blipFill>
          <a:blip r:embed="rId2"/>
          <a:stretch>
            <a:fillRect/>
          </a:stretch>
        </p:blipFill>
        <p:spPr>
          <a:xfrm>
            <a:off x="9106666" y="1154804"/>
            <a:ext cx="652437" cy="652438"/>
          </a:xfrm>
          <a:prstGeom prst="rect">
            <a:avLst/>
          </a:prstGeom>
          <a:ln w="12700" cap="flat">
            <a:noFill/>
            <a:miter lim="400000"/>
            <a:headEnd/>
            <a:tailEnd/>
          </a:ln>
          <a:effectLst/>
        </p:spPr>
      </p:pic>
      <p:pic>
        <p:nvPicPr>
          <p:cNvPr id="219" name="Shape 214" descr="Shape 214"/>
          <p:cNvPicPr>
            <a:picLocks noChangeAspect="1"/>
          </p:cNvPicPr>
          <p:nvPr/>
        </p:nvPicPr>
        <p:blipFill>
          <a:blip r:embed="rId3"/>
          <a:stretch>
            <a:fillRect/>
          </a:stretch>
        </p:blipFill>
        <p:spPr>
          <a:xfrm>
            <a:off x="0" y="14068"/>
            <a:ext cx="1392703" cy="2191126"/>
          </a:xfrm>
          <a:prstGeom prst="rect">
            <a:avLst/>
          </a:prstGeom>
          <a:ln w="12700">
            <a:miter lim="400000"/>
            <a:headEnd/>
            <a:tailEnd/>
          </a:ln>
        </p:spPr>
      </p:pic>
      <p:sp>
        <p:nvSpPr>
          <p:cNvPr id="220" name="Shape 215"/>
          <p:cNvSpPr txBox="1"/>
          <p:nvPr/>
        </p:nvSpPr>
        <p:spPr>
          <a:xfrm>
            <a:off x="393895" y="401745"/>
            <a:ext cx="618980" cy="662901"/>
          </a:xfrm>
          <a:prstGeom prst="rect">
            <a:avLst/>
          </a:prstGeom>
          <a:ln w="12700">
            <a:miter lim="400000"/>
          </a:ln>
        </p:spPr>
        <p:txBody>
          <a:bodyPr lIns="45699" tIns="45699" rIns="45699" bIns="45699">
            <a:spAutoFit/>
          </a:bodyPr>
          <a:lstStyle>
            <a:lvl1pPr algn="ctr">
              <a:defRPr sz="4000" b="1">
                <a:solidFill>
                  <a:srgbClr val="C00000"/>
                </a:solidFill>
                <a:latin typeface="Marker Felt"/>
                <a:ea typeface="Marker Felt"/>
                <a:cs typeface="Marker Felt"/>
                <a:sym typeface="Marker Felt"/>
              </a:defRPr>
            </a:lvl1pPr>
          </a:lstStyle>
          <a:p>
            <a:r>
              <a:t>6</a:t>
            </a:r>
          </a:p>
        </p:txBody>
      </p:sp>
      <p:pic>
        <p:nvPicPr>
          <p:cNvPr id="221" name="Shape 216" descr="Shape 216"/>
          <p:cNvPicPr>
            <a:picLocks noChangeAspect="1"/>
          </p:cNvPicPr>
          <p:nvPr/>
        </p:nvPicPr>
        <p:blipFill>
          <a:blip r:embed="rId2"/>
          <a:stretch>
            <a:fillRect/>
          </a:stretch>
        </p:blipFill>
        <p:spPr>
          <a:xfrm>
            <a:off x="9499668" y="1168660"/>
            <a:ext cx="652436" cy="652436"/>
          </a:xfrm>
          <a:prstGeom prst="rect">
            <a:avLst/>
          </a:prstGeom>
          <a:ln w="12700">
            <a:miter lim="400000"/>
            <a:headEnd/>
            <a:tailEnd/>
          </a:ln>
        </p:spPr>
      </p:pic>
      <p:pic>
        <p:nvPicPr>
          <p:cNvPr id="222" name="Shape 217" descr="Shape 217"/>
          <p:cNvPicPr>
            <a:picLocks noChangeAspect="1"/>
          </p:cNvPicPr>
          <p:nvPr/>
        </p:nvPicPr>
        <p:blipFill>
          <a:blip r:embed="rId2"/>
          <a:stretch>
            <a:fillRect/>
          </a:stretch>
        </p:blipFill>
        <p:spPr>
          <a:xfrm>
            <a:off x="11255107" y="1163985"/>
            <a:ext cx="652436" cy="652436"/>
          </a:xfrm>
          <a:prstGeom prst="rect">
            <a:avLst/>
          </a:prstGeom>
          <a:ln w="12700">
            <a:miter lim="400000"/>
            <a:headEnd/>
            <a:tailEnd/>
          </a:ln>
        </p:spPr>
      </p:pic>
      <p:pic>
        <p:nvPicPr>
          <p:cNvPr id="223" name="Shape 218" descr="Shape 218"/>
          <p:cNvPicPr>
            <a:picLocks noChangeAspect="1"/>
          </p:cNvPicPr>
          <p:nvPr/>
        </p:nvPicPr>
        <p:blipFill>
          <a:blip r:embed="rId2"/>
          <a:stretch>
            <a:fillRect/>
          </a:stretch>
        </p:blipFill>
        <p:spPr>
          <a:xfrm>
            <a:off x="9948919" y="1159889"/>
            <a:ext cx="652436" cy="652435"/>
          </a:xfrm>
          <a:prstGeom prst="rect">
            <a:avLst/>
          </a:prstGeom>
          <a:ln w="12700">
            <a:miter lim="400000"/>
            <a:headEnd/>
            <a:tailEnd/>
          </a:ln>
        </p:spPr>
      </p:pic>
      <p:pic>
        <p:nvPicPr>
          <p:cNvPr id="224" name="Shape 219" descr="Shape 219"/>
          <p:cNvPicPr>
            <a:picLocks noChangeAspect="1"/>
          </p:cNvPicPr>
          <p:nvPr/>
        </p:nvPicPr>
        <p:blipFill>
          <a:blip r:embed="rId2"/>
          <a:stretch>
            <a:fillRect/>
          </a:stretch>
        </p:blipFill>
        <p:spPr>
          <a:xfrm>
            <a:off x="10384315" y="1163985"/>
            <a:ext cx="652436" cy="652436"/>
          </a:xfrm>
          <a:prstGeom prst="rect">
            <a:avLst/>
          </a:prstGeom>
          <a:ln w="12700">
            <a:miter lim="400000"/>
            <a:headEnd/>
            <a:tailEnd/>
          </a:ln>
        </p:spPr>
      </p:pic>
      <p:pic>
        <p:nvPicPr>
          <p:cNvPr id="225" name="Shape 220" descr="Shape 220"/>
          <p:cNvPicPr>
            <a:picLocks noChangeAspect="1"/>
          </p:cNvPicPr>
          <p:nvPr/>
        </p:nvPicPr>
        <p:blipFill>
          <a:blip r:embed="rId2"/>
          <a:stretch>
            <a:fillRect/>
          </a:stretch>
        </p:blipFill>
        <p:spPr>
          <a:xfrm>
            <a:off x="10819711" y="1168660"/>
            <a:ext cx="652436" cy="652436"/>
          </a:xfrm>
          <a:prstGeom prst="rect">
            <a:avLst/>
          </a:prstGeom>
          <a:ln w="12700">
            <a:miter lim="400000"/>
            <a:headEnd/>
            <a:tailEnd/>
          </a:ln>
        </p:spPr>
      </p:pic>
      <p:pic>
        <p:nvPicPr>
          <p:cNvPr id="20" name="Shape 165" descr="Shape 165"/>
          <p:cNvPicPr>
            <a:picLocks noChangeAspect="1"/>
          </p:cNvPicPr>
          <p:nvPr/>
        </p:nvPicPr>
        <p:blipFill>
          <a:blip r:embed="rId4"/>
          <a:stretch>
            <a:fillRect/>
          </a:stretch>
        </p:blipFill>
        <p:spPr>
          <a:xfrm>
            <a:off x="11648938" y="1161718"/>
            <a:ext cx="652436" cy="652438"/>
          </a:xfrm>
          <a:prstGeom prst="rect">
            <a:avLst/>
          </a:prstGeom>
          <a:ln w="12700" cap="flat">
            <a:noFill/>
            <a:miter lim="400000"/>
            <a:headEnd/>
            <a:tailEnd/>
          </a:ln>
          <a:effectLst/>
        </p:spPr>
      </p:pic>
      <p:sp>
        <p:nvSpPr>
          <p:cNvPr id="15" name="Умножение 20"/>
          <p:cNvSpPr/>
          <p:nvPr/>
        </p:nvSpPr>
        <p:spPr>
          <a:xfrm rot="220749">
            <a:off x="3613081" y="1927160"/>
            <a:ext cx="4129401" cy="3689009"/>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ea typeface="Malgun Gothic" panose="020B0503020000020004" pitchFamily="50" charset="-127"/>
            </a:endParaRPr>
          </a:p>
        </p:txBody>
      </p:sp>
      <p:pic>
        <p:nvPicPr>
          <p:cNvPr id="16" name="Picture 2" descr="http://www.pngpix.com/wp-content/uploads/2016/07/PNGPIX-COM-Coca-Cola-Logo-PNG-Transparent-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38006" y="2301256"/>
            <a:ext cx="3079549" cy="2940815"/>
          </a:xfrm>
          <a:prstGeom prst="rect">
            <a:avLst/>
          </a:prstGeom>
          <a:noFill/>
          <a:extLst>
            <a:ext uri="{909E8E84-426E-40DD-AFC4-6F175D3DCCD1}">
              <a14:hiddenFill xmlns:a14="http://schemas.microsoft.com/office/drawing/2010/main">
                <a:solidFill>
                  <a:srgbClr val="FFFFFF"/>
                </a:solidFill>
              </a14:hiddenFill>
            </a:ext>
          </a:extLst>
        </p:spPr>
      </p:pic>
      <p:sp>
        <p:nvSpPr>
          <p:cNvPr id="17" name="Прямоугольник 1"/>
          <p:cNvSpPr/>
          <p:nvPr/>
        </p:nvSpPr>
        <p:spPr>
          <a:xfrm>
            <a:off x="1582742" y="2392703"/>
            <a:ext cx="3108543" cy="461665"/>
          </a:xfrm>
          <a:prstGeom prst="rect">
            <a:avLst/>
          </a:prstGeom>
        </p:spPr>
        <p:txBody>
          <a:bodyPr wrap="none">
            <a:spAutoFit/>
          </a:bodyPr>
          <a:lstStyle/>
          <a:p>
            <a:r>
              <a:rPr lang="en-US" sz="2400" b="1" dirty="0">
                <a:solidFill>
                  <a:srgbClr val="222222"/>
                </a:solidFill>
                <a:latin typeface="Malgun Gothic" panose="020B0503020000020004" pitchFamily="50" charset="-127"/>
                <a:ea typeface="Malgun Gothic" panose="020B0503020000020004" pitchFamily="50" charset="-127"/>
              </a:rPr>
              <a:t>Water management</a:t>
            </a:r>
            <a:endParaRPr lang="ru-RU" sz="2400" dirty="0">
              <a:ea typeface="Malgun Gothic" panose="020B0503020000020004" pitchFamily="50" charset="-127"/>
            </a:endParaRPr>
          </a:p>
        </p:txBody>
      </p:sp>
      <p:sp>
        <p:nvSpPr>
          <p:cNvPr id="18" name="Прямоугольник 2"/>
          <p:cNvSpPr/>
          <p:nvPr/>
        </p:nvSpPr>
        <p:spPr>
          <a:xfrm>
            <a:off x="6824568" y="2555601"/>
            <a:ext cx="3637534" cy="461665"/>
          </a:xfrm>
          <a:prstGeom prst="rect">
            <a:avLst/>
          </a:prstGeom>
        </p:spPr>
        <p:txBody>
          <a:bodyPr wrap="none">
            <a:spAutoFit/>
          </a:bodyPr>
          <a:lstStyle/>
          <a:p>
            <a:r>
              <a:rPr lang="en-US" sz="2400" b="1" dirty="0">
                <a:solidFill>
                  <a:srgbClr val="222222"/>
                </a:solidFill>
                <a:latin typeface="Malgun Gothic" panose="020B0503020000020004" pitchFamily="50" charset="-127"/>
                <a:ea typeface="Malgun Gothic" panose="020B0503020000020004" pitchFamily="50" charset="-127"/>
              </a:rPr>
              <a:t>Competition with Pepsi</a:t>
            </a:r>
            <a:endParaRPr lang="ru-RU" sz="2400" dirty="0">
              <a:ea typeface="Malgun Gothic" panose="020B0503020000020004" pitchFamily="50" charset="-127"/>
            </a:endParaRPr>
          </a:p>
        </p:txBody>
      </p:sp>
      <p:sp>
        <p:nvSpPr>
          <p:cNvPr id="19" name="Прямоугольник 3"/>
          <p:cNvSpPr/>
          <p:nvPr/>
        </p:nvSpPr>
        <p:spPr>
          <a:xfrm>
            <a:off x="6858314" y="4632489"/>
            <a:ext cx="3507692" cy="461665"/>
          </a:xfrm>
          <a:prstGeom prst="rect">
            <a:avLst/>
          </a:prstGeom>
        </p:spPr>
        <p:txBody>
          <a:bodyPr wrap="none">
            <a:spAutoFit/>
          </a:bodyPr>
          <a:lstStyle/>
          <a:p>
            <a:r>
              <a:rPr lang="en-US" sz="2400" b="1" dirty="0" smtClean="0">
                <a:solidFill>
                  <a:srgbClr val="222222"/>
                </a:solidFill>
                <a:latin typeface="Malgun Gothic" panose="020B0503020000020004" pitchFamily="50" charset="-127"/>
                <a:ea typeface="Malgun Gothic" panose="020B0503020000020004" pitchFamily="50" charset="-127"/>
              </a:rPr>
              <a:t>Narrow segmentation</a:t>
            </a:r>
            <a:endParaRPr lang="ru-RU" sz="2400" dirty="0">
              <a:ea typeface="Malgun Gothic" panose="020B0503020000020004" pitchFamily="50" charset="-127"/>
            </a:endParaRPr>
          </a:p>
        </p:txBody>
      </p:sp>
      <p:sp>
        <p:nvSpPr>
          <p:cNvPr id="21" name="Прямоугольник 4"/>
          <p:cNvSpPr/>
          <p:nvPr/>
        </p:nvSpPr>
        <p:spPr>
          <a:xfrm>
            <a:off x="285026" y="4525441"/>
            <a:ext cx="4419800" cy="461665"/>
          </a:xfrm>
          <a:prstGeom prst="rect">
            <a:avLst/>
          </a:prstGeom>
        </p:spPr>
        <p:txBody>
          <a:bodyPr wrap="none">
            <a:spAutoFit/>
          </a:bodyPr>
          <a:lstStyle/>
          <a:p>
            <a:r>
              <a:rPr lang="en-US" sz="2400" b="1" dirty="0">
                <a:solidFill>
                  <a:srgbClr val="222222"/>
                </a:solidFill>
                <a:latin typeface="Malgun Gothic" panose="020B0503020000020004" pitchFamily="50" charset="-127"/>
                <a:ea typeface="Malgun Gothic" panose="020B0503020000020004" pitchFamily="50" charset="-127"/>
              </a:rPr>
              <a:t>Absence in health beverages</a:t>
            </a:r>
            <a:endParaRPr lang="ru-RU" sz="2400" dirty="0">
              <a:ea typeface="Malgun Gothic" panose="020B0503020000020004" pitchFamily="50" charset="-127"/>
            </a:endParaRPr>
          </a:p>
        </p:txBody>
      </p:sp>
      <p:sp>
        <p:nvSpPr>
          <p:cNvPr id="22" name="Shape 206"/>
          <p:cNvSpPr txBox="1"/>
          <p:nvPr/>
        </p:nvSpPr>
        <p:spPr>
          <a:xfrm>
            <a:off x="1340860" y="132428"/>
            <a:ext cx="11102887" cy="646288"/>
          </a:xfrm>
          <a:prstGeom prst="rect">
            <a:avLst/>
          </a:prstGeom>
          <a:ln w="12700">
            <a:miter lim="400000"/>
          </a:ln>
        </p:spPr>
        <p:txBody>
          <a:bodyPr lIns="45699" tIns="45699" rIns="45699" bIns="45699">
            <a:spAutoFit/>
          </a:bodyPr>
          <a:lstStyle>
            <a:lvl1pPr>
              <a:defRPr sz="3600" b="1">
                <a:solidFill>
                  <a:srgbClr val="FFFFFF"/>
                </a:solidFill>
                <a:latin typeface="Marker Felt"/>
                <a:ea typeface="Marker Felt"/>
                <a:cs typeface="Marker Felt"/>
                <a:sym typeface="Marker Felt"/>
              </a:defRPr>
            </a:lvl1pPr>
          </a:lstStyle>
          <a:p>
            <a:r>
              <a:rPr lang="en-US" altLang="ko-KR" kern="1200" dirty="0">
                <a:ln>
                  <a:solidFill>
                    <a:srgbClr val="5B9BD5">
                      <a:shade val="50000"/>
                      <a:alpha val="0"/>
                    </a:srgbClr>
                  </a:solidFill>
                </a:ln>
                <a:solidFill>
                  <a:prstClr val="white">
                    <a:lumMod val="95000"/>
                  </a:prstClr>
                </a:solidFill>
                <a:latin typeface="Malgun Gothic" panose="020B0503020000020004" pitchFamily="50" charset="-127"/>
                <a:ea typeface="Malgun Gothic" panose="020B0503020000020004" pitchFamily="50" charset="-127"/>
              </a:rPr>
              <a:t>SWOT analysis</a:t>
            </a:r>
            <a:endParaRPr lang="en-US" altLang="ko-KR" dirty="0">
              <a:latin typeface="Malgun Gothic" panose="020B0503020000020004" pitchFamily="50" charset="-127"/>
              <a:ea typeface="Malgun Gothic" panose="020B0503020000020004" pitchFamily="50" charset="-127"/>
            </a:endParaRPr>
          </a:p>
        </p:txBody>
      </p:sp>
      <p:sp>
        <p:nvSpPr>
          <p:cNvPr id="23" name="제목 1"/>
          <p:cNvSpPr txBox="1"/>
          <p:nvPr/>
        </p:nvSpPr>
        <p:spPr>
          <a:xfrm>
            <a:off x="393895" y="1081646"/>
            <a:ext cx="8895183" cy="637662"/>
          </a:xfrm>
          <a:prstGeom prst="rect">
            <a:avLst/>
          </a:prstGeom>
          <a:ln w="12700">
            <a:miter lim="400000"/>
          </a:ln>
        </p:spPr>
        <p:txBody>
          <a:bodyPr lIns="91424" tIns="91424" rIns="91424" bIns="91424" anchor="b">
            <a:noAutofit/>
          </a:bodyPr>
          <a:lstStyle>
            <a:lvl1pPr marL="0" marR="0" indent="0" algn="ctr" defTabSz="914400" rtl="0" latinLnBrk="0">
              <a:lnSpc>
                <a:spcPct val="90000"/>
              </a:lnSpc>
              <a:spcBef>
                <a:spcPts val="0"/>
              </a:spcBef>
              <a:spcAft>
                <a:spcPts val="0"/>
              </a:spcAft>
              <a:buClrTx/>
              <a:buSzTx/>
              <a:buFontTx/>
              <a:buNone/>
              <a:defRPr sz="60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9pPr>
          </a:lstStyle>
          <a:p>
            <a:pPr algn="l" hangingPunct="1"/>
            <a:r>
              <a:rPr lang="en-US" altLang="ko-KR" sz="2400" b="1" dirty="0" smtClean="0">
                <a:latin typeface="Malgun Gothic" panose="020B0503020000020004" pitchFamily="50" charset="-127"/>
                <a:ea typeface="Malgun Gothic" panose="020B0503020000020004" pitchFamily="50" charset="-127"/>
              </a:rPr>
              <a:t>SWOT - Weaknesses</a:t>
            </a:r>
            <a:endParaRPr lang="ko-KR" altLang="en-US" sz="2400" b="1" dirty="0">
              <a:latin typeface="Malgun Gothic" panose="020B0503020000020004" pitchFamily="50" charset="-127"/>
              <a:ea typeface="Malgun Gothic" panose="020B0503020000020004" pitchFamily="50" charset="-127"/>
            </a:endParaRPr>
          </a:p>
        </p:txBody>
      </p:sp>
    </p:spTree>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 name="Shape 203" descr="Shape 203"/>
          <p:cNvPicPr>
            <a:picLocks noChangeAspect="1"/>
          </p:cNvPicPr>
          <p:nvPr/>
        </p:nvPicPr>
        <p:blipFill>
          <a:blip r:embed="rId1"/>
          <a:stretch>
            <a:fillRect/>
          </a:stretch>
        </p:blipFill>
        <p:spPr>
          <a:xfrm>
            <a:off x="10988812" y="6372666"/>
            <a:ext cx="1189121" cy="393897"/>
          </a:xfrm>
          <a:prstGeom prst="rect">
            <a:avLst/>
          </a:prstGeom>
          <a:ln w="12700">
            <a:miter lim="400000"/>
            <a:headEnd/>
            <a:tailEnd/>
          </a:ln>
        </p:spPr>
      </p:pic>
      <p:sp>
        <p:nvSpPr>
          <p:cNvPr id="209" name="Shape 204"/>
          <p:cNvSpPr/>
          <p:nvPr/>
        </p:nvSpPr>
        <p:spPr>
          <a:xfrm>
            <a:off x="0" y="-1"/>
            <a:ext cx="12192000" cy="1012801"/>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210" name="Shape 205"/>
          <p:cNvSpPr/>
          <p:nvPr/>
        </p:nvSpPr>
        <p:spPr>
          <a:xfrm>
            <a:off x="-3213" y="6182752"/>
            <a:ext cx="12192001" cy="133642"/>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211" name="Shape 206"/>
          <p:cNvSpPr txBox="1"/>
          <p:nvPr/>
        </p:nvSpPr>
        <p:spPr>
          <a:xfrm>
            <a:off x="1273125" y="183224"/>
            <a:ext cx="11102887" cy="646288"/>
          </a:xfrm>
          <a:prstGeom prst="rect">
            <a:avLst/>
          </a:prstGeom>
          <a:ln w="12700">
            <a:miter lim="400000"/>
          </a:ln>
        </p:spPr>
        <p:txBody>
          <a:bodyPr lIns="45699" tIns="45699" rIns="45699" bIns="45699">
            <a:spAutoFit/>
          </a:bodyPr>
          <a:lstStyle>
            <a:lvl1pPr>
              <a:defRPr sz="3600" b="1">
                <a:solidFill>
                  <a:srgbClr val="FFFFFF"/>
                </a:solidFill>
                <a:latin typeface="Marker Felt"/>
                <a:ea typeface="Marker Felt"/>
                <a:cs typeface="Marker Felt"/>
                <a:sym typeface="Marker Felt"/>
              </a:defRPr>
            </a:lvl1pPr>
          </a:lstStyle>
          <a:p>
            <a:r>
              <a:rPr lang="en-US" altLang="ko-KR" kern="1200" dirty="0">
                <a:ln>
                  <a:solidFill>
                    <a:srgbClr val="5B9BD5">
                      <a:shade val="50000"/>
                      <a:alpha val="0"/>
                    </a:srgbClr>
                  </a:solidFill>
                </a:ln>
                <a:solidFill>
                  <a:prstClr val="white">
                    <a:lumMod val="95000"/>
                  </a:prstClr>
                </a:solidFill>
                <a:latin typeface="Malgun Gothic" panose="020B0503020000020004" pitchFamily="50" charset="-127"/>
                <a:ea typeface="Malgun Gothic" panose="020B0503020000020004" pitchFamily="50" charset="-127"/>
              </a:rPr>
              <a:t>SWOT analysis</a:t>
            </a:r>
            <a:endParaRPr lang="en-US" altLang="ko-KR" dirty="0">
              <a:latin typeface="Malgun Gothic" panose="020B0503020000020004" pitchFamily="50" charset="-127"/>
              <a:ea typeface="Malgun Gothic" panose="020B0503020000020004" pitchFamily="50" charset="-127"/>
            </a:endParaRPr>
          </a:p>
        </p:txBody>
      </p:sp>
      <p:pic>
        <p:nvPicPr>
          <p:cNvPr id="212" name="Shape 208" descr="Shape 208"/>
          <p:cNvPicPr>
            <a:picLocks noChangeAspect="1"/>
          </p:cNvPicPr>
          <p:nvPr/>
        </p:nvPicPr>
        <p:blipFill>
          <a:blip r:embed="rId2"/>
          <a:stretch>
            <a:fillRect/>
          </a:stretch>
        </p:blipFill>
        <p:spPr>
          <a:xfrm>
            <a:off x="9106666" y="1154804"/>
            <a:ext cx="652437" cy="652438"/>
          </a:xfrm>
          <a:prstGeom prst="rect">
            <a:avLst/>
          </a:prstGeom>
          <a:ln w="12700" cap="flat">
            <a:noFill/>
            <a:miter lim="400000"/>
            <a:headEnd/>
            <a:tailEnd/>
          </a:ln>
          <a:effectLst/>
        </p:spPr>
      </p:pic>
      <p:pic>
        <p:nvPicPr>
          <p:cNvPr id="219" name="Shape 214" descr="Shape 214"/>
          <p:cNvPicPr>
            <a:picLocks noChangeAspect="1"/>
          </p:cNvPicPr>
          <p:nvPr/>
        </p:nvPicPr>
        <p:blipFill>
          <a:blip r:embed="rId3"/>
          <a:stretch>
            <a:fillRect/>
          </a:stretch>
        </p:blipFill>
        <p:spPr>
          <a:xfrm>
            <a:off x="0" y="14068"/>
            <a:ext cx="1392703" cy="2191126"/>
          </a:xfrm>
          <a:prstGeom prst="rect">
            <a:avLst/>
          </a:prstGeom>
          <a:ln w="12700">
            <a:miter lim="400000"/>
            <a:headEnd/>
            <a:tailEnd/>
          </a:ln>
        </p:spPr>
      </p:pic>
      <p:sp>
        <p:nvSpPr>
          <p:cNvPr id="220" name="Shape 215"/>
          <p:cNvSpPr txBox="1"/>
          <p:nvPr/>
        </p:nvSpPr>
        <p:spPr>
          <a:xfrm>
            <a:off x="393895" y="401745"/>
            <a:ext cx="618980" cy="662901"/>
          </a:xfrm>
          <a:prstGeom prst="rect">
            <a:avLst/>
          </a:prstGeom>
          <a:ln w="12700">
            <a:miter lim="400000"/>
          </a:ln>
        </p:spPr>
        <p:txBody>
          <a:bodyPr lIns="45699" tIns="45699" rIns="45699" bIns="45699">
            <a:spAutoFit/>
          </a:bodyPr>
          <a:lstStyle>
            <a:lvl1pPr algn="ctr">
              <a:defRPr sz="4000" b="1">
                <a:solidFill>
                  <a:srgbClr val="C00000"/>
                </a:solidFill>
                <a:latin typeface="Marker Felt"/>
                <a:ea typeface="Marker Felt"/>
                <a:cs typeface="Marker Felt"/>
                <a:sym typeface="Marker Felt"/>
              </a:defRPr>
            </a:lvl1pPr>
          </a:lstStyle>
          <a:p>
            <a:r>
              <a:t>6</a:t>
            </a:r>
          </a:p>
        </p:txBody>
      </p:sp>
      <p:pic>
        <p:nvPicPr>
          <p:cNvPr id="221" name="Shape 216" descr="Shape 216"/>
          <p:cNvPicPr>
            <a:picLocks noChangeAspect="1"/>
          </p:cNvPicPr>
          <p:nvPr/>
        </p:nvPicPr>
        <p:blipFill>
          <a:blip r:embed="rId2"/>
          <a:stretch>
            <a:fillRect/>
          </a:stretch>
        </p:blipFill>
        <p:spPr>
          <a:xfrm>
            <a:off x="9499668" y="1168660"/>
            <a:ext cx="652436" cy="652436"/>
          </a:xfrm>
          <a:prstGeom prst="rect">
            <a:avLst/>
          </a:prstGeom>
          <a:ln w="12700">
            <a:miter lim="400000"/>
            <a:headEnd/>
            <a:tailEnd/>
          </a:ln>
        </p:spPr>
      </p:pic>
      <p:pic>
        <p:nvPicPr>
          <p:cNvPr id="222" name="Shape 217" descr="Shape 217"/>
          <p:cNvPicPr>
            <a:picLocks noChangeAspect="1"/>
          </p:cNvPicPr>
          <p:nvPr/>
        </p:nvPicPr>
        <p:blipFill>
          <a:blip r:embed="rId2"/>
          <a:stretch>
            <a:fillRect/>
          </a:stretch>
        </p:blipFill>
        <p:spPr>
          <a:xfrm>
            <a:off x="11255107" y="1163985"/>
            <a:ext cx="652436" cy="652436"/>
          </a:xfrm>
          <a:prstGeom prst="rect">
            <a:avLst/>
          </a:prstGeom>
          <a:ln w="12700">
            <a:miter lim="400000"/>
            <a:headEnd/>
            <a:tailEnd/>
          </a:ln>
        </p:spPr>
      </p:pic>
      <p:pic>
        <p:nvPicPr>
          <p:cNvPr id="223" name="Shape 218" descr="Shape 218"/>
          <p:cNvPicPr>
            <a:picLocks noChangeAspect="1"/>
          </p:cNvPicPr>
          <p:nvPr/>
        </p:nvPicPr>
        <p:blipFill>
          <a:blip r:embed="rId2"/>
          <a:stretch>
            <a:fillRect/>
          </a:stretch>
        </p:blipFill>
        <p:spPr>
          <a:xfrm>
            <a:off x="9948919" y="1159889"/>
            <a:ext cx="652436" cy="652435"/>
          </a:xfrm>
          <a:prstGeom prst="rect">
            <a:avLst/>
          </a:prstGeom>
          <a:ln w="12700">
            <a:miter lim="400000"/>
            <a:headEnd/>
            <a:tailEnd/>
          </a:ln>
        </p:spPr>
      </p:pic>
      <p:pic>
        <p:nvPicPr>
          <p:cNvPr id="224" name="Shape 219" descr="Shape 219"/>
          <p:cNvPicPr>
            <a:picLocks noChangeAspect="1"/>
          </p:cNvPicPr>
          <p:nvPr/>
        </p:nvPicPr>
        <p:blipFill>
          <a:blip r:embed="rId2"/>
          <a:stretch>
            <a:fillRect/>
          </a:stretch>
        </p:blipFill>
        <p:spPr>
          <a:xfrm>
            <a:off x="10384315" y="1163985"/>
            <a:ext cx="652436" cy="652436"/>
          </a:xfrm>
          <a:prstGeom prst="rect">
            <a:avLst/>
          </a:prstGeom>
          <a:ln w="12700">
            <a:miter lim="400000"/>
            <a:headEnd/>
            <a:tailEnd/>
          </a:ln>
        </p:spPr>
      </p:pic>
      <p:pic>
        <p:nvPicPr>
          <p:cNvPr id="225" name="Shape 220" descr="Shape 220"/>
          <p:cNvPicPr>
            <a:picLocks noChangeAspect="1"/>
          </p:cNvPicPr>
          <p:nvPr/>
        </p:nvPicPr>
        <p:blipFill>
          <a:blip r:embed="rId2"/>
          <a:stretch>
            <a:fillRect/>
          </a:stretch>
        </p:blipFill>
        <p:spPr>
          <a:xfrm>
            <a:off x="10819711" y="1168660"/>
            <a:ext cx="652436" cy="652436"/>
          </a:xfrm>
          <a:prstGeom prst="rect">
            <a:avLst/>
          </a:prstGeom>
          <a:ln w="12700">
            <a:miter lim="400000"/>
            <a:headEnd/>
            <a:tailEnd/>
          </a:ln>
        </p:spPr>
      </p:pic>
      <p:pic>
        <p:nvPicPr>
          <p:cNvPr id="20" name="Shape 165" descr="Shape 165"/>
          <p:cNvPicPr>
            <a:picLocks noChangeAspect="1"/>
          </p:cNvPicPr>
          <p:nvPr/>
        </p:nvPicPr>
        <p:blipFill>
          <a:blip r:embed="rId4"/>
          <a:stretch>
            <a:fillRect/>
          </a:stretch>
        </p:blipFill>
        <p:spPr>
          <a:xfrm>
            <a:off x="11648938" y="1161718"/>
            <a:ext cx="652436" cy="652438"/>
          </a:xfrm>
          <a:prstGeom prst="rect">
            <a:avLst/>
          </a:prstGeom>
          <a:ln w="12700" cap="flat">
            <a:noFill/>
            <a:miter lim="400000"/>
            <a:headEnd/>
            <a:tailEnd/>
          </a:ln>
          <a:effectLst/>
        </p:spPr>
      </p:pic>
      <p:sp>
        <p:nvSpPr>
          <p:cNvPr id="15" name="5-конечная звезда 20"/>
          <p:cNvSpPr/>
          <p:nvPr/>
        </p:nvSpPr>
        <p:spPr>
          <a:xfrm>
            <a:off x="3840478" y="2106705"/>
            <a:ext cx="3770519" cy="3092248"/>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ea typeface="Malgun Gothic" panose="020B0503020000020004" pitchFamily="50" charset="-127"/>
            </a:endParaRPr>
          </a:p>
        </p:txBody>
      </p:sp>
      <p:pic>
        <p:nvPicPr>
          <p:cNvPr id="16" name="Picture 2" descr="http://www.pngpix.com/wp-content/uploads/2016/07/PNGPIX-COM-Coca-Cola-Logo-PNG-Transparent-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20886" y="2381216"/>
            <a:ext cx="3079549" cy="2940815"/>
          </a:xfrm>
          <a:prstGeom prst="rect">
            <a:avLst/>
          </a:prstGeom>
          <a:noFill/>
          <a:extLst>
            <a:ext uri="{909E8E84-426E-40DD-AFC4-6F175D3DCCD1}">
              <a14:hiddenFill xmlns:a14="http://schemas.microsoft.com/office/drawing/2010/main">
                <a:solidFill>
                  <a:srgbClr val="FFFFFF"/>
                </a:solidFill>
              </a14:hiddenFill>
            </a:ext>
          </a:extLst>
        </p:spPr>
      </p:pic>
      <p:sp>
        <p:nvSpPr>
          <p:cNvPr id="17" name="Прямоугольник 1"/>
          <p:cNvSpPr/>
          <p:nvPr/>
        </p:nvSpPr>
        <p:spPr>
          <a:xfrm>
            <a:off x="4913381" y="1743529"/>
            <a:ext cx="2282997" cy="461665"/>
          </a:xfrm>
          <a:prstGeom prst="rect">
            <a:avLst/>
          </a:prstGeom>
        </p:spPr>
        <p:txBody>
          <a:bodyPr wrap="none">
            <a:spAutoFit/>
          </a:bodyPr>
          <a:lstStyle/>
          <a:p>
            <a:r>
              <a:rPr lang="en-US" sz="2400" b="1" dirty="0">
                <a:solidFill>
                  <a:srgbClr val="222222"/>
                </a:solidFill>
                <a:latin typeface="Malgun Gothic" panose="020B0503020000020004" pitchFamily="50" charset="-127"/>
                <a:ea typeface="Malgun Gothic" panose="020B0503020000020004" pitchFamily="50" charset="-127"/>
              </a:rPr>
              <a:t>Diversification</a:t>
            </a:r>
            <a:endParaRPr lang="ru-RU" sz="2400" dirty="0">
              <a:ea typeface="Malgun Gothic" panose="020B0503020000020004" pitchFamily="50" charset="-127"/>
            </a:endParaRPr>
          </a:p>
        </p:txBody>
      </p:sp>
      <p:sp>
        <p:nvSpPr>
          <p:cNvPr id="18" name="Прямоугольник 2"/>
          <p:cNvSpPr/>
          <p:nvPr/>
        </p:nvSpPr>
        <p:spPr>
          <a:xfrm>
            <a:off x="7610997" y="3044466"/>
            <a:ext cx="3906839" cy="461665"/>
          </a:xfrm>
          <a:prstGeom prst="rect">
            <a:avLst/>
          </a:prstGeom>
        </p:spPr>
        <p:txBody>
          <a:bodyPr wrap="none">
            <a:spAutoFit/>
          </a:bodyPr>
          <a:lstStyle/>
          <a:p>
            <a:r>
              <a:rPr lang="en-US" sz="2400" b="1" dirty="0" smtClean="0">
                <a:solidFill>
                  <a:srgbClr val="222222"/>
                </a:solidFill>
                <a:latin typeface="Malgun Gothic" panose="020B0503020000020004" pitchFamily="50" charset="-127"/>
                <a:ea typeface="Malgun Gothic" panose="020B0503020000020004" pitchFamily="50" charset="-127"/>
              </a:rPr>
              <a:t>Increasing Coffee Market</a:t>
            </a:r>
            <a:endParaRPr lang="ru-RU" sz="2400" dirty="0">
              <a:ea typeface="Malgun Gothic" panose="020B0503020000020004" pitchFamily="50" charset="-127"/>
            </a:endParaRPr>
          </a:p>
        </p:txBody>
      </p:sp>
      <p:sp>
        <p:nvSpPr>
          <p:cNvPr id="19" name="Прямоугольник 3"/>
          <p:cNvSpPr/>
          <p:nvPr/>
        </p:nvSpPr>
        <p:spPr>
          <a:xfrm>
            <a:off x="6856496" y="5076132"/>
            <a:ext cx="3847528" cy="461665"/>
          </a:xfrm>
          <a:prstGeom prst="rect">
            <a:avLst/>
          </a:prstGeom>
        </p:spPr>
        <p:txBody>
          <a:bodyPr wrap="none">
            <a:spAutoFit/>
          </a:bodyPr>
          <a:lstStyle/>
          <a:p>
            <a:r>
              <a:rPr lang="en-US" sz="2400" b="1" dirty="0">
                <a:solidFill>
                  <a:srgbClr val="222222"/>
                </a:solidFill>
                <a:latin typeface="Malgun Gothic" panose="020B0503020000020004" pitchFamily="50" charset="-127"/>
                <a:ea typeface="Malgun Gothic" panose="020B0503020000020004" pitchFamily="50" charset="-127"/>
              </a:rPr>
              <a:t>Packaged drinking water</a:t>
            </a:r>
            <a:endParaRPr lang="ru-RU" sz="2400" dirty="0">
              <a:ea typeface="Malgun Gothic" panose="020B0503020000020004" pitchFamily="50" charset="-127"/>
            </a:endParaRPr>
          </a:p>
        </p:txBody>
      </p:sp>
      <p:sp>
        <p:nvSpPr>
          <p:cNvPr id="21" name="Прямоугольник 4"/>
          <p:cNvSpPr/>
          <p:nvPr/>
        </p:nvSpPr>
        <p:spPr>
          <a:xfrm>
            <a:off x="1273125" y="5091198"/>
            <a:ext cx="4145687" cy="461665"/>
          </a:xfrm>
          <a:prstGeom prst="rect">
            <a:avLst/>
          </a:prstGeom>
        </p:spPr>
        <p:txBody>
          <a:bodyPr wrap="none">
            <a:spAutoFit/>
          </a:bodyPr>
          <a:lstStyle/>
          <a:p>
            <a:r>
              <a:rPr lang="en-US" sz="2400" b="1" dirty="0">
                <a:solidFill>
                  <a:srgbClr val="222222"/>
                </a:solidFill>
                <a:latin typeface="Malgun Gothic" panose="020B0503020000020004" pitchFamily="50" charset="-127"/>
                <a:ea typeface="Malgun Gothic" panose="020B0503020000020004" pitchFamily="50" charset="-127"/>
              </a:rPr>
              <a:t>Supply chain improvement</a:t>
            </a:r>
            <a:endParaRPr lang="ru-RU" sz="2400" dirty="0">
              <a:ea typeface="Malgun Gothic" panose="020B0503020000020004" pitchFamily="50" charset="-127"/>
            </a:endParaRPr>
          </a:p>
        </p:txBody>
      </p:sp>
      <p:sp>
        <p:nvSpPr>
          <p:cNvPr id="22" name="Прямоугольник 5"/>
          <p:cNvSpPr/>
          <p:nvPr/>
        </p:nvSpPr>
        <p:spPr>
          <a:xfrm>
            <a:off x="1171229" y="2859799"/>
            <a:ext cx="3742152" cy="830997"/>
          </a:xfrm>
          <a:prstGeom prst="rect">
            <a:avLst/>
          </a:prstGeom>
        </p:spPr>
        <p:txBody>
          <a:bodyPr wrap="square">
            <a:spAutoFit/>
          </a:bodyPr>
          <a:lstStyle/>
          <a:p>
            <a:r>
              <a:rPr lang="en-US" sz="2400" b="1" dirty="0">
                <a:solidFill>
                  <a:srgbClr val="222222"/>
                </a:solidFill>
                <a:latin typeface="Malgun Gothic" panose="020B0503020000020004" pitchFamily="50" charset="-127"/>
                <a:ea typeface="Malgun Gothic" panose="020B0503020000020004" pitchFamily="50" charset="-127"/>
              </a:rPr>
              <a:t>Market the lesser selling products</a:t>
            </a:r>
            <a:endParaRPr lang="ru-RU" sz="2400" dirty="0">
              <a:ea typeface="Malgun Gothic" panose="020B0503020000020004" pitchFamily="50" charset="-127"/>
            </a:endParaRPr>
          </a:p>
        </p:txBody>
      </p:sp>
      <p:sp>
        <p:nvSpPr>
          <p:cNvPr id="23" name="제목 1"/>
          <p:cNvSpPr txBox="1"/>
          <p:nvPr/>
        </p:nvSpPr>
        <p:spPr>
          <a:xfrm>
            <a:off x="393895" y="1081646"/>
            <a:ext cx="8895183" cy="637662"/>
          </a:xfrm>
          <a:prstGeom prst="rect">
            <a:avLst/>
          </a:prstGeom>
          <a:ln w="12700">
            <a:miter lim="400000"/>
          </a:ln>
        </p:spPr>
        <p:txBody>
          <a:bodyPr lIns="91424" tIns="91424" rIns="91424" bIns="91424" anchor="b">
            <a:noAutofit/>
          </a:bodyPr>
          <a:lstStyle>
            <a:lvl1pPr marL="0" marR="0" indent="0" algn="ctr" defTabSz="914400" rtl="0" latinLnBrk="0">
              <a:lnSpc>
                <a:spcPct val="90000"/>
              </a:lnSpc>
              <a:spcBef>
                <a:spcPts val="0"/>
              </a:spcBef>
              <a:spcAft>
                <a:spcPts val="0"/>
              </a:spcAft>
              <a:buClrTx/>
              <a:buSzTx/>
              <a:buFontTx/>
              <a:buNone/>
              <a:defRPr sz="60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9pPr>
          </a:lstStyle>
          <a:p>
            <a:pPr algn="l" hangingPunct="1"/>
            <a:r>
              <a:rPr lang="en-US" altLang="ko-KR" sz="2400" b="1" dirty="0" smtClean="0">
                <a:latin typeface="Malgun Gothic" panose="020B0503020000020004" pitchFamily="50" charset="-127"/>
                <a:ea typeface="Malgun Gothic" panose="020B0503020000020004" pitchFamily="50" charset="-127"/>
              </a:rPr>
              <a:t>SWOT - Opportunities</a:t>
            </a:r>
            <a:endParaRPr lang="ko-KR" altLang="en-US" sz="2400" b="1" dirty="0">
              <a:latin typeface="Malgun Gothic" panose="020B0503020000020004" pitchFamily="50" charset="-127"/>
              <a:ea typeface="Malgun Gothic" panose="020B0503020000020004" pitchFamily="50" charset="-127"/>
            </a:endParaRPr>
          </a:p>
        </p:txBody>
      </p:sp>
    </p:spTree>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 name="Shape 203" descr="Shape 203"/>
          <p:cNvPicPr>
            <a:picLocks noChangeAspect="1"/>
          </p:cNvPicPr>
          <p:nvPr/>
        </p:nvPicPr>
        <p:blipFill>
          <a:blip r:embed="rId1"/>
          <a:stretch>
            <a:fillRect/>
          </a:stretch>
        </p:blipFill>
        <p:spPr>
          <a:xfrm>
            <a:off x="10988812" y="6372666"/>
            <a:ext cx="1189121" cy="393897"/>
          </a:xfrm>
          <a:prstGeom prst="rect">
            <a:avLst/>
          </a:prstGeom>
          <a:ln w="12700">
            <a:miter lim="400000"/>
            <a:headEnd/>
            <a:tailEnd/>
          </a:ln>
        </p:spPr>
      </p:pic>
      <p:sp>
        <p:nvSpPr>
          <p:cNvPr id="209" name="Shape 204"/>
          <p:cNvSpPr/>
          <p:nvPr/>
        </p:nvSpPr>
        <p:spPr>
          <a:xfrm>
            <a:off x="0" y="-1"/>
            <a:ext cx="12192000" cy="1012801"/>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210" name="Shape 205"/>
          <p:cNvSpPr/>
          <p:nvPr/>
        </p:nvSpPr>
        <p:spPr>
          <a:xfrm>
            <a:off x="-3213" y="6182752"/>
            <a:ext cx="12192001" cy="133642"/>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211" name="Shape 206"/>
          <p:cNvSpPr txBox="1"/>
          <p:nvPr/>
        </p:nvSpPr>
        <p:spPr>
          <a:xfrm>
            <a:off x="1273125" y="183224"/>
            <a:ext cx="11102887" cy="646288"/>
          </a:xfrm>
          <a:prstGeom prst="rect">
            <a:avLst/>
          </a:prstGeom>
          <a:ln w="12700">
            <a:miter lim="400000"/>
          </a:ln>
        </p:spPr>
        <p:txBody>
          <a:bodyPr lIns="45699" tIns="45699" rIns="45699" bIns="45699">
            <a:spAutoFit/>
          </a:bodyPr>
          <a:lstStyle>
            <a:lvl1pPr>
              <a:defRPr sz="3600" b="1">
                <a:solidFill>
                  <a:srgbClr val="FFFFFF"/>
                </a:solidFill>
                <a:latin typeface="Marker Felt"/>
                <a:ea typeface="Marker Felt"/>
                <a:cs typeface="Marker Felt"/>
                <a:sym typeface="Marker Felt"/>
              </a:defRPr>
            </a:lvl1pPr>
          </a:lstStyle>
          <a:p>
            <a:r>
              <a:rPr lang="en-US" altLang="ko-KR" kern="1200" dirty="0">
                <a:ln>
                  <a:solidFill>
                    <a:srgbClr val="5B9BD5">
                      <a:shade val="50000"/>
                      <a:alpha val="0"/>
                    </a:srgbClr>
                  </a:solidFill>
                </a:ln>
                <a:solidFill>
                  <a:prstClr val="white">
                    <a:lumMod val="95000"/>
                  </a:prstClr>
                </a:solidFill>
                <a:latin typeface="Malgun Gothic" panose="020B0503020000020004" pitchFamily="50" charset="-127"/>
                <a:ea typeface="Malgun Gothic" panose="020B0503020000020004" pitchFamily="50" charset="-127"/>
              </a:rPr>
              <a:t>SWOT analysis</a:t>
            </a:r>
            <a:endParaRPr lang="en-US" altLang="ko-KR" dirty="0">
              <a:latin typeface="Malgun Gothic" panose="020B0503020000020004" pitchFamily="50" charset="-127"/>
              <a:ea typeface="Malgun Gothic" panose="020B0503020000020004" pitchFamily="50" charset="-127"/>
            </a:endParaRPr>
          </a:p>
        </p:txBody>
      </p:sp>
      <p:pic>
        <p:nvPicPr>
          <p:cNvPr id="212" name="Shape 208" descr="Shape 208"/>
          <p:cNvPicPr>
            <a:picLocks noChangeAspect="1"/>
          </p:cNvPicPr>
          <p:nvPr/>
        </p:nvPicPr>
        <p:blipFill>
          <a:blip r:embed="rId2"/>
          <a:stretch>
            <a:fillRect/>
          </a:stretch>
        </p:blipFill>
        <p:spPr>
          <a:xfrm>
            <a:off x="9106666" y="1154804"/>
            <a:ext cx="652437" cy="652438"/>
          </a:xfrm>
          <a:prstGeom prst="rect">
            <a:avLst/>
          </a:prstGeom>
          <a:ln w="12700" cap="flat">
            <a:noFill/>
            <a:miter lim="400000"/>
            <a:headEnd/>
            <a:tailEnd/>
          </a:ln>
          <a:effectLst/>
        </p:spPr>
      </p:pic>
      <p:pic>
        <p:nvPicPr>
          <p:cNvPr id="219" name="Shape 214" descr="Shape 214"/>
          <p:cNvPicPr>
            <a:picLocks noChangeAspect="1"/>
          </p:cNvPicPr>
          <p:nvPr/>
        </p:nvPicPr>
        <p:blipFill>
          <a:blip r:embed="rId3"/>
          <a:stretch>
            <a:fillRect/>
          </a:stretch>
        </p:blipFill>
        <p:spPr>
          <a:xfrm>
            <a:off x="0" y="14068"/>
            <a:ext cx="1392703" cy="2191126"/>
          </a:xfrm>
          <a:prstGeom prst="rect">
            <a:avLst/>
          </a:prstGeom>
          <a:ln w="12700">
            <a:miter lim="400000"/>
            <a:headEnd/>
            <a:tailEnd/>
          </a:ln>
        </p:spPr>
      </p:pic>
      <p:sp>
        <p:nvSpPr>
          <p:cNvPr id="220" name="Shape 215"/>
          <p:cNvSpPr txBox="1"/>
          <p:nvPr/>
        </p:nvSpPr>
        <p:spPr>
          <a:xfrm>
            <a:off x="393895" y="401745"/>
            <a:ext cx="618980" cy="662901"/>
          </a:xfrm>
          <a:prstGeom prst="rect">
            <a:avLst/>
          </a:prstGeom>
          <a:ln w="12700">
            <a:miter lim="400000"/>
          </a:ln>
        </p:spPr>
        <p:txBody>
          <a:bodyPr lIns="45699" tIns="45699" rIns="45699" bIns="45699">
            <a:spAutoFit/>
          </a:bodyPr>
          <a:lstStyle>
            <a:lvl1pPr algn="ctr">
              <a:defRPr sz="4000" b="1">
                <a:solidFill>
                  <a:srgbClr val="C00000"/>
                </a:solidFill>
                <a:latin typeface="Marker Felt"/>
                <a:ea typeface="Marker Felt"/>
                <a:cs typeface="Marker Felt"/>
                <a:sym typeface="Marker Felt"/>
              </a:defRPr>
            </a:lvl1pPr>
          </a:lstStyle>
          <a:p>
            <a:r>
              <a:t>6</a:t>
            </a:r>
          </a:p>
        </p:txBody>
      </p:sp>
      <p:pic>
        <p:nvPicPr>
          <p:cNvPr id="221" name="Shape 216" descr="Shape 216"/>
          <p:cNvPicPr>
            <a:picLocks noChangeAspect="1"/>
          </p:cNvPicPr>
          <p:nvPr/>
        </p:nvPicPr>
        <p:blipFill>
          <a:blip r:embed="rId2"/>
          <a:stretch>
            <a:fillRect/>
          </a:stretch>
        </p:blipFill>
        <p:spPr>
          <a:xfrm>
            <a:off x="9499668" y="1168660"/>
            <a:ext cx="652436" cy="652436"/>
          </a:xfrm>
          <a:prstGeom prst="rect">
            <a:avLst/>
          </a:prstGeom>
          <a:ln w="12700">
            <a:miter lim="400000"/>
            <a:headEnd/>
            <a:tailEnd/>
          </a:ln>
        </p:spPr>
      </p:pic>
      <p:pic>
        <p:nvPicPr>
          <p:cNvPr id="222" name="Shape 217" descr="Shape 217"/>
          <p:cNvPicPr>
            <a:picLocks noChangeAspect="1"/>
          </p:cNvPicPr>
          <p:nvPr/>
        </p:nvPicPr>
        <p:blipFill>
          <a:blip r:embed="rId2"/>
          <a:stretch>
            <a:fillRect/>
          </a:stretch>
        </p:blipFill>
        <p:spPr>
          <a:xfrm>
            <a:off x="11255107" y="1163985"/>
            <a:ext cx="652436" cy="652436"/>
          </a:xfrm>
          <a:prstGeom prst="rect">
            <a:avLst/>
          </a:prstGeom>
          <a:ln w="12700">
            <a:miter lim="400000"/>
            <a:headEnd/>
            <a:tailEnd/>
          </a:ln>
        </p:spPr>
      </p:pic>
      <p:pic>
        <p:nvPicPr>
          <p:cNvPr id="223" name="Shape 218" descr="Shape 218"/>
          <p:cNvPicPr>
            <a:picLocks noChangeAspect="1"/>
          </p:cNvPicPr>
          <p:nvPr/>
        </p:nvPicPr>
        <p:blipFill>
          <a:blip r:embed="rId2"/>
          <a:stretch>
            <a:fillRect/>
          </a:stretch>
        </p:blipFill>
        <p:spPr>
          <a:xfrm>
            <a:off x="9948919" y="1159889"/>
            <a:ext cx="652436" cy="652435"/>
          </a:xfrm>
          <a:prstGeom prst="rect">
            <a:avLst/>
          </a:prstGeom>
          <a:ln w="12700">
            <a:miter lim="400000"/>
            <a:headEnd/>
            <a:tailEnd/>
          </a:ln>
        </p:spPr>
      </p:pic>
      <p:pic>
        <p:nvPicPr>
          <p:cNvPr id="224" name="Shape 219" descr="Shape 219"/>
          <p:cNvPicPr>
            <a:picLocks noChangeAspect="1"/>
          </p:cNvPicPr>
          <p:nvPr/>
        </p:nvPicPr>
        <p:blipFill>
          <a:blip r:embed="rId2"/>
          <a:stretch>
            <a:fillRect/>
          </a:stretch>
        </p:blipFill>
        <p:spPr>
          <a:xfrm>
            <a:off x="10384315" y="1163985"/>
            <a:ext cx="652436" cy="652436"/>
          </a:xfrm>
          <a:prstGeom prst="rect">
            <a:avLst/>
          </a:prstGeom>
          <a:ln w="12700">
            <a:miter lim="400000"/>
            <a:headEnd/>
            <a:tailEnd/>
          </a:ln>
        </p:spPr>
      </p:pic>
      <p:pic>
        <p:nvPicPr>
          <p:cNvPr id="225" name="Shape 220" descr="Shape 220"/>
          <p:cNvPicPr>
            <a:picLocks noChangeAspect="1"/>
          </p:cNvPicPr>
          <p:nvPr/>
        </p:nvPicPr>
        <p:blipFill>
          <a:blip r:embed="rId2"/>
          <a:stretch>
            <a:fillRect/>
          </a:stretch>
        </p:blipFill>
        <p:spPr>
          <a:xfrm>
            <a:off x="10819711" y="1168660"/>
            <a:ext cx="652436" cy="652436"/>
          </a:xfrm>
          <a:prstGeom prst="rect">
            <a:avLst/>
          </a:prstGeom>
          <a:ln w="12700">
            <a:miter lim="400000"/>
            <a:headEnd/>
            <a:tailEnd/>
          </a:ln>
        </p:spPr>
      </p:pic>
      <p:pic>
        <p:nvPicPr>
          <p:cNvPr id="20" name="Shape 165" descr="Shape 165"/>
          <p:cNvPicPr>
            <a:picLocks noChangeAspect="1"/>
          </p:cNvPicPr>
          <p:nvPr/>
        </p:nvPicPr>
        <p:blipFill>
          <a:blip r:embed="rId4"/>
          <a:stretch>
            <a:fillRect/>
          </a:stretch>
        </p:blipFill>
        <p:spPr>
          <a:xfrm>
            <a:off x="11648938" y="1161718"/>
            <a:ext cx="652436" cy="652438"/>
          </a:xfrm>
          <a:prstGeom prst="rect">
            <a:avLst/>
          </a:prstGeom>
          <a:ln w="12700" cap="flat">
            <a:noFill/>
            <a:miter lim="400000"/>
            <a:headEnd/>
            <a:tailEnd/>
          </a:ln>
          <a:effectLst/>
        </p:spPr>
      </p:pic>
      <p:pic>
        <p:nvPicPr>
          <p:cNvPr id="16" name="Picture 2" descr="http://www.pngpix.com/wp-content/uploads/2016/07/PNGPIX-COM-Coca-Cola-Logo-PNG-Transparent-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68610" y="1971481"/>
            <a:ext cx="3066957" cy="2989620"/>
          </a:xfrm>
          <a:prstGeom prst="rect">
            <a:avLst/>
          </a:prstGeom>
          <a:noFill/>
          <a:extLst>
            <a:ext uri="{909E8E84-426E-40DD-AFC4-6F175D3DCCD1}">
              <a14:hiddenFill xmlns:a14="http://schemas.microsoft.com/office/drawing/2010/main">
                <a:solidFill>
                  <a:srgbClr val="FFFFFF"/>
                </a:solidFill>
              </a14:hiddenFill>
            </a:ext>
          </a:extLst>
        </p:spPr>
      </p:pic>
      <p:sp>
        <p:nvSpPr>
          <p:cNvPr id="17" name="Прямоугольник 1"/>
          <p:cNvSpPr/>
          <p:nvPr/>
        </p:nvSpPr>
        <p:spPr>
          <a:xfrm>
            <a:off x="7370453" y="2798060"/>
            <a:ext cx="3472425" cy="461665"/>
          </a:xfrm>
          <a:prstGeom prst="rect">
            <a:avLst/>
          </a:prstGeom>
        </p:spPr>
        <p:txBody>
          <a:bodyPr wrap="none">
            <a:spAutoFit/>
          </a:bodyPr>
          <a:lstStyle/>
          <a:p>
            <a:r>
              <a:rPr lang="en-US" sz="2400" b="1" dirty="0">
                <a:solidFill>
                  <a:srgbClr val="222222"/>
                </a:solidFill>
                <a:latin typeface="Malgun Gothic" panose="020B0503020000020004" pitchFamily="50" charset="-127"/>
                <a:ea typeface="Malgun Gothic" panose="020B0503020000020004" pitchFamily="50" charset="-127"/>
              </a:rPr>
              <a:t>Raw material sourcing</a:t>
            </a:r>
            <a:endParaRPr lang="ru-RU" sz="2400" dirty="0">
              <a:ea typeface="Malgun Gothic" panose="020B0503020000020004" pitchFamily="50" charset="-127"/>
            </a:endParaRPr>
          </a:p>
        </p:txBody>
      </p:sp>
      <p:sp>
        <p:nvSpPr>
          <p:cNvPr id="18" name="Прямоугольник 2"/>
          <p:cNvSpPr/>
          <p:nvPr/>
        </p:nvSpPr>
        <p:spPr>
          <a:xfrm>
            <a:off x="931139" y="2782856"/>
            <a:ext cx="3180679" cy="461665"/>
          </a:xfrm>
          <a:prstGeom prst="rect">
            <a:avLst/>
          </a:prstGeom>
        </p:spPr>
        <p:txBody>
          <a:bodyPr wrap="none">
            <a:spAutoFit/>
          </a:bodyPr>
          <a:lstStyle/>
          <a:p>
            <a:r>
              <a:rPr lang="en-US" sz="2400" b="1" dirty="0">
                <a:solidFill>
                  <a:srgbClr val="222222"/>
                </a:solidFill>
                <a:latin typeface="Malgun Gothic" panose="020B0503020000020004" pitchFamily="50" charset="-127"/>
                <a:ea typeface="Malgun Gothic" panose="020B0503020000020004" pitchFamily="50" charset="-127"/>
              </a:rPr>
              <a:t>Indirect competitors</a:t>
            </a:r>
            <a:endParaRPr lang="ru-RU" sz="2400" dirty="0">
              <a:ea typeface="Malgun Gothic" panose="020B0503020000020004" pitchFamily="50" charset="-127"/>
            </a:endParaRPr>
          </a:p>
        </p:txBody>
      </p:sp>
      <p:sp>
        <p:nvSpPr>
          <p:cNvPr id="19" name="제목 1"/>
          <p:cNvSpPr txBox="1"/>
          <p:nvPr/>
        </p:nvSpPr>
        <p:spPr>
          <a:xfrm>
            <a:off x="393895" y="1081646"/>
            <a:ext cx="8895183" cy="637662"/>
          </a:xfrm>
          <a:prstGeom prst="rect">
            <a:avLst/>
          </a:prstGeom>
          <a:ln w="12700">
            <a:miter lim="400000"/>
          </a:ln>
        </p:spPr>
        <p:txBody>
          <a:bodyPr lIns="91424" tIns="91424" rIns="91424" bIns="91424" anchor="b">
            <a:noAutofit/>
          </a:bodyPr>
          <a:lstStyle>
            <a:lvl1pPr marL="0" marR="0" indent="0" algn="ctr" defTabSz="914400" rtl="0" latinLnBrk="0">
              <a:lnSpc>
                <a:spcPct val="90000"/>
              </a:lnSpc>
              <a:spcBef>
                <a:spcPts val="0"/>
              </a:spcBef>
              <a:spcAft>
                <a:spcPts val="0"/>
              </a:spcAft>
              <a:buClrTx/>
              <a:buSzTx/>
              <a:buFontTx/>
              <a:buNone/>
              <a:defRPr sz="60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9pPr>
          </a:lstStyle>
          <a:p>
            <a:pPr algn="l" hangingPunct="1"/>
            <a:r>
              <a:rPr lang="en-US" altLang="ko-KR" sz="2400" b="1" dirty="0" smtClean="0">
                <a:latin typeface="Malgun Gothic" panose="020B0503020000020004" pitchFamily="50" charset="-127"/>
                <a:ea typeface="Malgun Gothic" panose="020B0503020000020004" pitchFamily="50" charset="-127"/>
              </a:rPr>
              <a:t>SWOT - Threats</a:t>
            </a:r>
            <a:endParaRPr lang="ko-KR" altLang="en-US" sz="2400" b="1" dirty="0">
              <a:latin typeface="Malgun Gothic" panose="020B0503020000020004" pitchFamily="50" charset="-127"/>
              <a:ea typeface="Malgun Gothic" panose="020B0503020000020004" pitchFamily="50" charset="-127"/>
            </a:endParaRPr>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 name="Shape 100" descr="Shape 100"/>
          <p:cNvPicPr>
            <a:picLocks noChangeAspect="1"/>
          </p:cNvPicPr>
          <p:nvPr/>
        </p:nvPicPr>
        <p:blipFill>
          <a:blip r:embed="rId1"/>
          <a:stretch>
            <a:fillRect/>
          </a:stretch>
        </p:blipFill>
        <p:spPr>
          <a:xfrm>
            <a:off x="10988812" y="6372666"/>
            <a:ext cx="1189121" cy="393897"/>
          </a:xfrm>
          <a:prstGeom prst="rect">
            <a:avLst/>
          </a:prstGeom>
          <a:ln w="12700">
            <a:miter lim="400000"/>
            <a:headEnd/>
            <a:tailEnd/>
          </a:ln>
        </p:spPr>
      </p:pic>
      <p:sp>
        <p:nvSpPr>
          <p:cNvPr id="123" name="Shape 101"/>
          <p:cNvSpPr/>
          <p:nvPr/>
        </p:nvSpPr>
        <p:spPr>
          <a:xfrm>
            <a:off x="0" y="-1"/>
            <a:ext cx="12192000" cy="1012801"/>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24" name="Shape 102"/>
          <p:cNvSpPr/>
          <p:nvPr/>
        </p:nvSpPr>
        <p:spPr>
          <a:xfrm>
            <a:off x="-3213" y="6182752"/>
            <a:ext cx="12192001" cy="133642"/>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25" name="Shape 103"/>
          <p:cNvSpPr txBox="1"/>
          <p:nvPr/>
        </p:nvSpPr>
        <p:spPr>
          <a:xfrm>
            <a:off x="1273125" y="183233"/>
            <a:ext cx="5899283" cy="646288"/>
          </a:xfrm>
          <a:prstGeom prst="rect">
            <a:avLst/>
          </a:prstGeom>
          <a:ln w="12700">
            <a:miter lim="400000"/>
          </a:ln>
        </p:spPr>
        <p:txBody>
          <a:bodyPr lIns="45699" tIns="45699" rIns="45699" bIns="45699">
            <a:spAutoFit/>
          </a:bodyPr>
          <a:lstStyle>
            <a:lvl1pPr>
              <a:defRPr sz="3600" b="1">
                <a:solidFill>
                  <a:srgbClr val="FFFFFF"/>
                </a:solidFill>
                <a:latin typeface="Marker Felt"/>
                <a:ea typeface="Marker Felt"/>
                <a:cs typeface="Marker Felt"/>
                <a:sym typeface="Marker Felt"/>
              </a:defRPr>
            </a:lvl1pPr>
          </a:lstStyle>
          <a:p>
            <a:r>
              <a:rPr lang="en-US" altLang="ko-KR" b="0" kern="1200" dirty="0">
                <a:ln>
                  <a:solidFill>
                    <a:srgbClr val="5B9BD5">
                      <a:shade val="50000"/>
                      <a:alpha val="0"/>
                    </a:srgbClr>
                  </a:solidFill>
                </a:ln>
                <a:solidFill>
                  <a:prstClr val="white">
                    <a:lumMod val="95000"/>
                  </a:prstClr>
                </a:solidFill>
                <a:latin typeface="Malgun Gothic" panose="020B0503020000020004" pitchFamily="50" charset="-127"/>
                <a:ea typeface="Malgun Gothic" panose="020B0503020000020004" pitchFamily="50" charset="-127"/>
              </a:rPr>
              <a:t>About Coca</a:t>
            </a:r>
            <a:r>
              <a:rPr lang="en-US" altLang="ko-KR" kern="1200" dirty="0">
                <a:ln>
                  <a:solidFill>
                    <a:srgbClr val="5B9BD5">
                      <a:shade val="50000"/>
                      <a:alpha val="0"/>
                    </a:srgbClr>
                  </a:solidFill>
                </a:ln>
                <a:solidFill>
                  <a:prstClr val="white">
                    <a:lumMod val="95000"/>
                  </a:prstClr>
                </a:solidFill>
                <a:latin typeface="Malgun Gothic" panose="020B0503020000020004" pitchFamily="50" charset="-127"/>
                <a:ea typeface="Malgun Gothic" panose="020B0503020000020004" pitchFamily="50" charset="-127"/>
              </a:rPr>
              <a:t>-</a:t>
            </a:r>
            <a:r>
              <a:rPr lang="en-US" altLang="ko-KR" b="0" kern="1200" dirty="0">
                <a:ln>
                  <a:solidFill>
                    <a:srgbClr val="5B9BD5">
                      <a:shade val="50000"/>
                      <a:alpha val="0"/>
                    </a:srgbClr>
                  </a:solidFill>
                </a:ln>
                <a:solidFill>
                  <a:prstClr val="white">
                    <a:lumMod val="95000"/>
                  </a:prstClr>
                </a:solidFill>
                <a:latin typeface="Malgun Gothic" panose="020B0503020000020004" pitchFamily="50" charset="-127"/>
                <a:ea typeface="Malgun Gothic" panose="020B0503020000020004" pitchFamily="50" charset="-127"/>
              </a:rPr>
              <a:t>Cola</a:t>
            </a:r>
            <a:endParaRPr dirty="0">
              <a:latin typeface="Malgun Gothic" panose="020B0503020000020004" pitchFamily="50" charset="-127"/>
              <a:ea typeface="Malgun Gothic" panose="020B0503020000020004" pitchFamily="50" charset="-127"/>
            </a:endParaRPr>
          </a:p>
        </p:txBody>
      </p:sp>
      <p:grpSp>
        <p:nvGrpSpPr>
          <p:cNvPr id="132" name="Shape 104"/>
          <p:cNvGrpSpPr/>
          <p:nvPr/>
        </p:nvGrpSpPr>
        <p:grpSpPr>
          <a:xfrm>
            <a:off x="9148242" y="1154804"/>
            <a:ext cx="2697397" cy="658507"/>
            <a:chOff x="-1" y="-1"/>
            <a:chExt cx="2697396" cy="658506"/>
          </a:xfrm>
        </p:grpSpPr>
        <p:pic>
          <p:nvPicPr>
            <p:cNvPr id="126" name="Shape 105" descr="Shape 105"/>
            <p:cNvPicPr>
              <a:picLocks noChangeAspect="1"/>
            </p:cNvPicPr>
            <p:nvPr/>
          </p:nvPicPr>
          <p:blipFill>
            <a:blip r:embed="rId2"/>
            <a:stretch>
              <a:fillRect/>
            </a:stretch>
          </p:blipFill>
          <p:spPr>
            <a:xfrm>
              <a:off x="-1" y="-1"/>
              <a:ext cx="652437" cy="652437"/>
            </a:xfrm>
            <a:prstGeom prst="rect">
              <a:avLst/>
            </a:prstGeom>
            <a:ln w="12700" cap="flat">
              <a:noFill/>
              <a:miter lim="400000"/>
              <a:headEnd/>
              <a:tailEnd/>
            </a:ln>
            <a:effectLst/>
          </p:spPr>
        </p:pic>
        <p:pic>
          <p:nvPicPr>
            <p:cNvPr id="127" name="Shape 106" descr="Shape 106"/>
            <p:cNvPicPr>
              <a:picLocks noChangeAspect="1"/>
            </p:cNvPicPr>
            <p:nvPr/>
          </p:nvPicPr>
          <p:blipFill>
            <a:blip r:embed="rId3"/>
            <a:stretch>
              <a:fillRect/>
            </a:stretch>
          </p:blipFill>
          <p:spPr>
            <a:xfrm>
              <a:off x="2044959" y="-1"/>
              <a:ext cx="652436" cy="652437"/>
            </a:xfrm>
            <a:prstGeom prst="rect">
              <a:avLst/>
            </a:prstGeom>
            <a:ln w="12700" cap="flat">
              <a:noFill/>
              <a:miter lim="400000"/>
              <a:headEnd/>
              <a:tailEnd/>
            </a:ln>
            <a:effectLst/>
          </p:spPr>
        </p:pic>
        <p:pic>
          <p:nvPicPr>
            <p:cNvPr id="128" name="Shape 107" descr="Shape 107"/>
            <p:cNvPicPr>
              <a:picLocks noChangeAspect="1"/>
            </p:cNvPicPr>
            <p:nvPr/>
          </p:nvPicPr>
          <p:blipFill>
            <a:blip r:embed="rId3"/>
            <a:stretch>
              <a:fillRect/>
            </a:stretch>
          </p:blipFill>
          <p:spPr>
            <a:xfrm>
              <a:off x="1638100" y="2"/>
              <a:ext cx="652437" cy="652437"/>
            </a:xfrm>
            <a:prstGeom prst="rect">
              <a:avLst/>
            </a:prstGeom>
            <a:ln w="12700" cap="flat">
              <a:noFill/>
              <a:miter lim="400000"/>
              <a:headEnd/>
              <a:tailEnd/>
            </a:ln>
            <a:effectLst/>
          </p:spPr>
        </p:pic>
        <p:pic>
          <p:nvPicPr>
            <p:cNvPr id="129" name="Shape 108" descr="Shape 108"/>
            <p:cNvPicPr>
              <a:picLocks noChangeAspect="1"/>
            </p:cNvPicPr>
            <p:nvPr/>
          </p:nvPicPr>
          <p:blipFill>
            <a:blip r:embed="rId3"/>
            <a:stretch>
              <a:fillRect/>
            </a:stretch>
          </p:blipFill>
          <p:spPr>
            <a:xfrm>
              <a:off x="1231241" y="6068"/>
              <a:ext cx="652436" cy="652437"/>
            </a:xfrm>
            <a:prstGeom prst="rect">
              <a:avLst/>
            </a:prstGeom>
            <a:ln w="12700" cap="flat">
              <a:noFill/>
              <a:miter lim="400000"/>
              <a:headEnd/>
              <a:tailEnd/>
            </a:ln>
            <a:effectLst/>
          </p:spPr>
        </p:pic>
        <p:pic>
          <p:nvPicPr>
            <p:cNvPr id="130" name="Shape 109" descr="Shape 109"/>
            <p:cNvPicPr>
              <a:picLocks noChangeAspect="1"/>
            </p:cNvPicPr>
            <p:nvPr/>
          </p:nvPicPr>
          <p:blipFill>
            <a:blip r:embed="rId3"/>
            <a:stretch>
              <a:fillRect/>
            </a:stretch>
          </p:blipFill>
          <p:spPr>
            <a:xfrm>
              <a:off x="824380" y="1"/>
              <a:ext cx="652437" cy="652437"/>
            </a:xfrm>
            <a:prstGeom prst="rect">
              <a:avLst/>
            </a:prstGeom>
            <a:ln w="12700" cap="flat">
              <a:noFill/>
              <a:miter lim="400000"/>
              <a:headEnd/>
              <a:tailEnd/>
            </a:ln>
            <a:effectLst/>
          </p:spPr>
        </p:pic>
        <p:pic>
          <p:nvPicPr>
            <p:cNvPr id="131" name="Shape 110" descr="Shape 110"/>
            <p:cNvPicPr>
              <a:picLocks noChangeAspect="1"/>
            </p:cNvPicPr>
            <p:nvPr/>
          </p:nvPicPr>
          <p:blipFill>
            <a:blip r:embed="rId3"/>
            <a:stretch>
              <a:fillRect/>
            </a:stretch>
          </p:blipFill>
          <p:spPr>
            <a:xfrm>
              <a:off x="406860" y="0"/>
              <a:ext cx="652436" cy="652437"/>
            </a:xfrm>
            <a:prstGeom prst="rect">
              <a:avLst/>
            </a:prstGeom>
            <a:ln w="12700" cap="flat">
              <a:noFill/>
              <a:miter lim="400000"/>
              <a:headEnd/>
              <a:tailEnd/>
            </a:ln>
            <a:effectLst/>
          </p:spPr>
        </p:pic>
      </p:grpSp>
      <p:pic>
        <p:nvPicPr>
          <p:cNvPr id="133" name="Shape 111" descr="Shape 111"/>
          <p:cNvPicPr>
            <a:picLocks noChangeAspect="1"/>
          </p:cNvPicPr>
          <p:nvPr/>
        </p:nvPicPr>
        <p:blipFill>
          <a:blip r:embed="rId4"/>
          <a:stretch>
            <a:fillRect/>
          </a:stretch>
        </p:blipFill>
        <p:spPr>
          <a:xfrm>
            <a:off x="0" y="14068"/>
            <a:ext cx="1392703" cy="2191126"/>
          </a:xfrm>
          <a:prstGeom prst="rect">
            <a:avLst/>
          </a:prstGeom>
          <a:ln w="12700">
            <a:miter lim="400000"/>
            <a:headEnd/>
            <a:tailEnd/>
          </a:ln>
        </p:spPr>
      </p:pic>
      <p:sp>
        <p:nvSpPr>
          <p:cNvPr id="134" name="Shape 112"/>
          <p:cNvSpPr txBox="1"/>
          <p:nvPr/>
        </p:nvSpPr>
        <p:spPr>
          <a:xfrm>
            <a:off x="497038" y="401745"/>
            <a:ext cx="725288" cy="707844"/>
          </a:xfrm>
          <a:prstGeom prst="rect">
            <a:avLst/>
          </a:prstGeom>
          <a:ln w="12700">
            <a:miter lim="400000"/>
          </a:ln>
        </p:spPr>
        <p:txBody>
          <a:bodyPr lIns="45699" tIns="45699" rIns="45699" bIns="45699">
            <a:spAutoFit/>
          </a:bodyPr>
          <a:lstStyle>
            <a:lvl1pPr>
              <a:defRPr sz="4000" b="1">
                <a:solidFill>
                  <a:srgbClr val="C00000"/>
                </a:solidFill>
                <a:latin typeface="Marker Felt"/>
                <a:ea typeface="Marker Felt"/>
                <a:cs typeface="Marker Felt"/>
                <a:sym typeface="Marker Felt"/>
              </a:defRPr>
            </a:lvl1pPr>
          </a:lstStyle>
          <a:p>
            <a:r>
              <a:rPr>
                <a:latin typeface="Malgun Gothic" panose="020B0503020000020004" pitchFamily="50" charset="-127"/>
                <a:ea typeface="Malgun Gothic" panose="020B0503020000020004" pitchFamily="50" charset="-127"/>
              </a:rPr>
              <a:t>1</a:t>
            </a:r>
            <a:endParaRPr>
              <a:latin typeface="Malgun Gothic" panose="020B0503020000020004" pitchFamily="50" charset="-127"/>
              <a:ea typeface="Malgun Gothic" panose="020B0503020000020004" pitchFamily="50" charset="-127"/>
            </a:endParaRPr>
          </a:p>
        </p:txBody>
      </p:sp>
      <p:pic>
        <p:nvPicPr>
          <p:cNvPr id="15" name="Shape 106" descr="Shape 106"/>
          <p:cNvPicPr>
            <a:picLocks noChangeAspect="1"/>
          </p:cNvPicPr>
          <p:nvPr/>
        </p:nvPicPr>
        <p:blipFill>
          <a:blip r:embed="rId3"/>
          <a:stretch>
            <a:fillRect/>
          </a:stretch>
        </p:blipFill>
        <p:spPr>
          <a:xfrm>
            <a:off x="11594979" y="1154799"/>
            <a:ext cx="652436" cy="652438"/>
          </a:xfrm>
          <a:prstGeom prst="rect">
            <a:avLst/>
          </a:prstGeom>
          <a:ln w="12700" cap="flat">
            <a:noFill/>
            <a:miter lim="400000"/>
            <a:headEnd/>
            <a:tailEnd/>
          </a:ln>
          <a:effectLst/>
        </p:spPr>
      </p:pic>
      <p:pic>
        <p:nvPicPr>
          <p:cNvPr id="2" name="그림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1092" y="1784384"/>
            <a:ext cx="4343760" cy="3257820"/>
          </a:xfrm>
          <a:prstGeom prst="rect">
            <a:avLst/>
          </a:prstGeom>
        </p:spPr>
      </p:pic>
      <p:sp>
        <p:nvSpPr>
          <p:cNvPr id="17" name="Shape 103"/>
          <p:cNvSpPr txBox="1"/>
          <p:nvPr/>
        </p:nvSpPr>
        <p:spPr>
          <a:xfrm>
            <a:off x="311092" y="5289334"/>
            <a:ext cx="5899283" cy="646288"/>
          </a:xfrm>
          <a:prstGeom prst="rect">
            <a:avLst/>
          </a:prstGeom>
          <a:ln w="12700">
            <a:miter lim="400000"/>
          </a:ln>
        </p:spPr>
        <p:txBody>
          <a:bodyPr lIns="45699" tIns="45699" rIns="45699" bIns="45699">
            <a:spAutoFit/>
          </a:bodyPr>
          <a:lstStyle>
            <a:lvl1pPr>
              <a:defRPr sz="3600" b="1">
                <a:solidFill>
                  <a:srgbClr val="FFFFFF"/>
                </a:solidFill>
                <a:latin typeface="Marker Felt"/>
                <a:ea typeface="Marker Felt"/>
                <a:cs typeface="Marker Felt"/>
                <a:sym typeface="Marker Felt"/>
              </a:defRPr>
            </a:lvl1pPr>
          </a:lstStyle>
          <a:p>
            <a:endParaRPr dirty="0">
              <a:solidFill>
                <a:schemeClr val="tx1"/>
              </a:solidFill>
              <a:latin typeface="Malgun Gothic" panose="020B0503020000020004" pitchFamily="50" charset="-127"/>
              <a:ea typeface="Malgun Gothic" panose="020B0503020000020004" pitchFamily="50" charset="-127"/>
            </a:endParaRPr>
          </a:p>
        </p:txBody>
      </p:sp>
      <p:sp>
        <p:nvSpPr>
          <p:cNvPr id="3" name="직사각형 2"/>
          <p:cNvSpPr/>
          <p:nvPr/>
        </p:nvSpPr>
        <p:spPr>
          <a:xfrm>
            <a:off x="311091" y="5382241"/>
            <a:ext cx="4704253" cy="523220"/>
          </a:xfrm>
          <a:prstGeom prst="rect">
            <a:avLst/>
          </a:prstGeom>
        </p:spPr>
        <p:txBody>
          <a:bodyPr wrap="square">
            <a:spAutoFit/>
          </a:bodyPr>
          <a:lstStyle/>
          <a:p>
            <a:r>
              <a:rPr lang="en-US" altLang="ko-KR" sz="2800" dirty="0" smtClean="0">
                <a:latin typeface="Malgun Gothic" panose="020B0503020000020004" pitchFamily="50" charset="-127"/>
                <a:ea typeface="Malgun Gothic" panose="020B0503020000020004" pitchFamily="50" charset="-127"/>
              </a:rPr>
              <a:t>President: James </a:t>
            </a:r>
            <a:r>
              <a:rPr lang="en-US" altLang="ko-KR" sz="2800" dirty="0">
                <a:latin typeface="Malgun Gothic" panose="020B0503020000020004" pitchFamily="50" charset="-127"/>
                <a:ea typeface="Malgun Gothic" panose="020B0503020000020004" pitchFamily="50" charset="-127"/>
              </a:rPr>
              <a:t>Quincey</a:t>
            </a:r>
            <a:endParaRPr lang="ko-KR" altLang="en-US" sz="2800" dirty="0">
              <a:latin typeface="Malgun Gothic" panose="020B0503020000020004" pitchFamily="50" charset="-127"/>
              <a:ea typeface="Malgun Gothic" panose="020B0503020000020004" pitchFamily="50" charset="-127"/>
            </a:endParaRPr>
          </a:p>
        </p:txBody>
      </p:sp>
      <p:sp>
        <p:nvSpPr>
          <p:cNvPr id="19" name="TextBox 18"/>
          <p:cNvSpPr txBox="1"/>
          <p:nvPr/>
        </p:nvSpPr>
        <p:spPr>
          <a:xfrm>
            <a:off x="5015344" y="1827366"/>
            <a:ext cx="2070483" cy="461665"/>
          </a:xfrm>
          <a:prstGeom prst="rect">
            <a:avLst/>
          </a:prstGeom>
          <a:solidFill>
            <a:srgbClr val="AE1C1D"/>
          </a:solidFill>
        </p:spPr>
        <p:txBody>
          <a:bodyPr wrap="square" rtlCol="0">
            <a:spAutoFit/>
          </a:bodyPr>
          <a:lstStyle/>
          <a:p>
            <a:pPr algn="ctr"/>
            <a:r>
              <a:rPr lang="en-US" altLang="ko-KR" sz="2400" dirty="0" smtClean="0">
                <a:solidFill>
                  <a:schemeClr val="bg1"/>
                </a:solidFill>
                <a:latin typeface="Malgun Gothic" panose="020B0503020000020004" pitchFamily="50" charset="-127"/>
                <a:ea typeface="Malgun Gothic" panose="020B0503020000020004" pitchFamily="50" charset="-127"/>
              </a:rPr>
              <a:t>Brand Name</a:t>
            </a:r>
            <a:endParaRPr lang="en-US" altLang="ko-KR" sz="2400" dirty="0" smtClean="0">
              <a:solidFill>
                <a:schemeClr val="bg1"/>
              </a:solidFill>
              <a:latin typeface="Malgun Gothic" panose="020B0503020000020004" pitchFamily="50" charset="-127"/>
              <a:ea typeface="Malgun Gothic" panose="020B0503020000020004" pitchFamily="50" charset="-127"/>
            </a:endParaRPr>
          </a:p>
        </p:txBody>
      </p:sp>
      <p:sp>
        <p:nvSpPr>
          <p:cNvPr id="21" name="TextBox 20"/>
          <p:cNvSpPr txBox="1"/>
          <p:nvPr/>
        </p:nvSpPr>
        <p:spPr>
          <a:xfrm>
            <a:off x="5015344" y="4275058"/>
            <a:ext cx="2089633" cy="830997"/>
          </a:xfrm>
          <a:prstGeom prst="rect">
            <a:avLst/>
          </a:prstGeom>
          <a:solidFill>
            <a:srgbClr val="AE1C1D"/>
          </a:solidFill>
        </p:spPr>
        <p:txBody>
          <a:bodyPr wrap="square" rtlCol="0">
            <a:spAutoFit/>
          </a:bodyPr>
          <a:lstStyle/>
          <a:p>
            <a:pPr algn="ctr"/>
            <a:r>
              <a:rPr lang="en-US" altLang="ko-KR" sz="2400" dirty="0" smtClean="0">
                <a:solidFill>
                  <a:schemeClr val="bg1"/>
                </a:solidFill>
                <a:latin typeface="Malgun Gothic" panose="020B0503020000020004" pitchFamily="50" charset="-127"/>
                <a:ea typeface="Malgun Gothic" panose="020B0503020000020004" pitchFamily="50" charset="-127"/>
              </a:rPr>
              <a:t>Management CONCEPT</a:t>
            </a:r>
            <a:endParaRPr lang="en-US" altLang="ko-KR" sz="2400" dirty="0" smtClean="0">
              <a:solidFill>
                <a:schemeClr val="bg1"/>
              </a:solidFill>
              <a:latin typeface="Malgun Gothic" panose="020B0503020000020004" pitchFamily="50" charset="-127"/>
              <a:ea typeface="Malgun Gothic" panose="020B0503020000020004" pitchFamily="50" charset="-127"/>
            </a:endParaRPr>
          </a:p>
        </p:txBody>
      </p:sp>
      <p:sp>
        <p:nvSpPr>
          <p:cNvPr id="22" name="TextBox 21"/>
          <p:cNvSpPr txBox="1"/>
          <p:nvPr/>
        </p:nvSpPr>
        <p:spPr>
          <a:xfrm>
            <a:off x="5015344" y="3057430"/>
            <a:ext cx="2070483" cy="461665"/>
          </a:xfrm>
          <a:prstGeom prst="rect">
            <a:avLst/>
          </a:prstGeom>
          <a:solidFill>
            <a:srgbClr val="AE1C1D"/>
          </a:solidFill>
        </p:spPr>
        <p:txBody>
          <a:bodyPr wrap="square" rtlCol="0">
            <a:spAutoFit/>
          </a:bodyPr>
          <a:lstStyle/>
          <a:p>
            <a:pPr algn="ctr"/>
            <a:r>
              <a:rPr lang="en-US" altLang="ko-KR" sz="2400" dirty="0" smtClean="0">
                <a:solidFill>
                  <a:schemeClr val="bg1"/>
                </a:solidFill>
                <a:latin typeface="Malgun Gothic" panose="020B0503020000020004" pitchFamily="50" charset="-127"/>
                <a:ea typeface="Malgun Gothic" panose="020B0503020000020004" pitchFamily="50" charset="-127"/>
              </a:rPr>
              <a:t>established</a:t>
            </a:r>
            <a:endParaRPr lang="en-US" altLang="ko-KR" sz="2400" dirty="0" smtClean="0">
              <a:solidFill>
                <a:schemeClr val="bg1"/>
              </a:solidFill>
              <a:latin typeface="Malgun Gothic" panose="020B0503020000020004" pitchFamily="50" charset="-127"/>
              <a:ea typeface="Malgun Gothic" panose="020B0503020000020004" pitchFamily="50" charset="-127"/>
            </a:endParaRPr>
          </a:p>
        </p:txBody>
      </p:sp>
      <p:sp>
        <p:nvSpPr>
          <p:cNvPr id="24" name="Shape 103"/>
          <p:cNvSpPr txBox="1"/>
          <p:nvPr/>
        </p:nvSpPr>
        <p:spPr>
          <a:xfrm>
            <a:off x="7429842" y="1766353"/>
            <a:ext cx="5899283" cy="3539388"/>
          </a:xfrm>
          <a:prstGeom prst="rect">
            <a:avLst/>
          </a:prstGeom>
          <a:ln w="12700">
            <a:miter lim="400000"/>
          </a:ln>
        </p:spPr>
        <p:txBody>
          <a:bodyPr lIns="45699" tIns="45699" rIns="45699" bIns="45699">
            <a:spAutoFit/>
          </a:bodyPr>
          <a:lstStyle>
            <a:lvl1pPr>
              <a:defRPr sz="3600" b="1">
                <a:solidFill>
                  <a:srgbClr val="FFFFFF"/>
                </a:solidFill>
                <a:latin typeface="Marker Felt"/>
                <a:ea typeface="Marker Felt"/>
                <a:cs typeface="Marker Felt"/>
                <a:sym typeface="Marker Felt"/>
              </a:defRPr>
            </a:lvl1pPr>
          </a:lstStyle>
          <a:p>
            <a:r>
              <a:rPr lang="en-US" sz="2800" b="0" kern="1200" dirty="0" smtClean="0">
                <a:ln>
                  <a:solidFill>
                    <a:srgbClr val="5B9BD5">
                      <a:shade val="50000"/>
                      <a:alpha val="0"/>
                    </a:srgbClr>
                  </a:solidFill>
                </a:ln>
                <a:solidFill>
                  <a:schemeClr val="tx1"/>
                </a:solidFill>
                <a:latin typeface="Malgun Gothic" panose="020B0503020000020004" pitchFamily="50" charset="-127"/>
                <a:ea typeface="Malgun Gothic" panose="020B0503020000020004" pitchFamily="50" charset="-127"/>
              </a:rPr>
              <a:t>Coca-Cola</a:t>
            </a:r>
            <a:endParaRPr lang="en-US" sz="2800" b="0" kern="1200" dirty="0" smtClean="0">
              <a:ln>
                <a:solidFill>
                  <a:srgbClr val="5B9BD5">
                    <a:shade val="50000"/>
                    <a:alpha val="0"/>
                  </a:srgbClr>
                </a:solidFill>
              </a:ln>
              <a:solidFill>
                <a:schemeClr val="tx1"/>
              </a:solidFill>
              <a:latin typeface="Malgun Gothic" panose="020B0503020000020004" pitchFamily="50" charset="-127"/>
              <a:ea typeface="Malgun Gothic" panose="020B0503020000020004" pitchFamily="50" charset="-127"/>
            </a:endParaRPr>
          </a:p>
          <a:p>
            <a:r>
              <a:rPr lang="en-US" sz="2800" b="0" kern="1200" dirty="0" smtClean="0">
                <a:ln>
                  <a:solidFill>
                    <a:srgbClr val="5B9BD5">
                      <a:shade val="50000"/>
                      <a:alpha val="0"/>
                    </a:srgbClr>
                  </a:solidFill>
                </a:ln>
                <a:solidFill>
                  <a:schemeClr val="tx1"/>
                </a:solidFill>
                <a:latin typeface="Malgun Gothic" panose="020B0503020000020004" pitchFamily="50" charset="-127"/>
                <a:ea typeface="Malgun Gothic" panose="020B0503020000020004" pitchFamily="50" charset="-127"/>
              </a:rPr>
              <a:t>(Coca leaves +Kola nuts)</a:t>
            </a:r>
            <a:endParaRPr lang="en-US" sz="2800" b="0" kern="1200" dirty="0" smtClean="0">
              <a:ln>
                <a:solidFill>
                  <a:srgbClr val="5B9BD5">
                    <a:shade val="50000"/>
                    <a:alpha val="0"/>
                  </a:srgbClr>
                </a:solidFill>
              </a:ln>
              <a:solidFill>
                <a:schemeClr val="tx1"/>
              </a:solidFill>
              <a:latin typeface="Malgun Gothic" panose="020B0503020000020004" pitchFamily="50" charset="-127"/>
              <a:ea typeface="Malgun Gothic" panose="020B0503020000020004" pitchFamily="50" charset="-127"/>
            </a:endParaRPr>
          </a:p>
          <a:p>
            <a:endParaRPr lang="en-US" sz="2800" b="0" kern="1200" dirty="0">
              <a:ln>
                <a:solidFill>
                  <a:srgbClr val="5B9BD5">
                    <a:shade val="50000"/>
                    <a:alpha val="0"/>
                  </a:srgbClr>
                </a:solidFill>
              </a:ln>
              <a:solidFill>
                <a:schemeClr val="tx1"/>
              </a:solidFill>
              <a:latin typeface="Malgun Gothic" panose="020B0503020000020004" pitchFamily="50" charset="-127"/>
              <a:ea typeface="Malgun Gothic" panose="020B0503020000020004" pitchFamily="50" charset="-127"/>
            </a:endParaRPr>
          </a:p>
          <a:p>
            <a:r>
              <a:rPr lang="en-US" sz="2800" b="0" dirty="0" smtClean="0">
                <a:solidFill>
                  <a:schemeClr val="tx1"/>
                </a:solidFill>
                <a:latin typeface="Malgun Gothic" panose="020B0503020000020004" pitchFamily="50" charset="-127"/>
                <a:ea typeface="Malgun Gothic" panose="020B0503020000020004" pitchFamily="50" charset="-127"/>
              </a:rPr>
              <a:t>In 1892</a:t>
            </a:r>
            <a:endParaRPr lang="en-US" sz="2800" b="0" dirty="0" smtClean="0">
              <a:solidFill>
                <a:schemeClr val="tx1"/>
              </a:solidFill>
              <a:latin typeface="Malgun Gothic" panose="020B0503020000020004" pitchFamily="50" charset="-127"/>
              <a:ea typeface="Malgun Gothic" panose="020B0503020000020004" pitchFamily="50" charset="-127"/>
            </a:endParaRPr>
          </a:p>
          <a:p>
            <a:r>
              <a:rPr lang="en-US" sz="2800" b="0" dirty="0" smtClean="0">
                <a:solidFill>
                  <a:schemeClr val="tx1"/>
                </a:solidFill>
                <a:latin typeface="Malgun Gothic" panose="020B0503020000020004" pitchFamily="50" charset="-127"/>
                <a:ea typeface="Malgun Gothic" panose="020B0503020000020004" pitchFamily="50" charset="-127"/>
              </a:rPr>
              <a:t>In </a:t>
            </a:r>
            <a:r>
              <a:rPr lang="en-US" sz="2800" b="0" dirty="0">
                <a:solidFill>
                  <a:schemeClr val="tx1"/>
                </a:solidFill>
                <a:latin typeface="Malgun Gothic" panose="020B0503020000020004" pitchFamily="50" charset="-127"/>
                <a:ea typeface="Malgun Gothic" panose="020B0503020000020004" pitchFamily="50" charset="-127"/>
              </a:rPr>
              <a:t>A</a:t>
            </a:r>
            <a:r>
              <a:rPr lang="en-US" sz="2800" b="0" dirty="0" smtClean="0">
                <a:solidFill>
                  <a:schemeClr val="tx1"/>
                </a:solidFill>
                <a:latin typeface="Malgun Gothic" panose="020B0503020000020004" pitchFamily="50" charset="-127"/>
                <a:ea typeface="Malgun Gothic" panose="020B0503020000020004" pitchFamily="50" charset="-127"/>
              </a:rPr>
              <a:t>tlanta </a:t>
            </a:r>
            <a:endParaRPr lang="en-US" sz="2800" b="0" dirty="0" smtClean="0">
              <a:solidFill>
                <a:schemeClr val="tx1"/>
              </a:solidFill>
              <a:latin typeface="Malgun Gothic" panose="020B0503020000020004" pitchFamily="50" charset="-127"/>
              <a:ea typeface="Malgun Gothic" panose="020B0503020000020004" pitchFamily="50" charset="-127"/>
            </a:endParaRPr>
          </a:p>
          <a:p>
            <a:endParaRPr lang="en-US" sz="2800" b="0" dirty="0" smtClean="0">
              <a:solidFill>
                <a:schemeClr val="tx1"/>
              </a:solidFill>
              <a:latin typeface="Malgun Gothic" panose="020B0503020000020004" pitchFamily="50" charset="-127"/>
              <a:ea typeface="Malgun Gothic" panose="020B0503020000020004" pitchFamily="50" charset="-127"/>
            </a:endParaRPr>
          </a:p>
          <a:p>
            <a:r>
              <a:rPr lang="en-US" altLang="ko-KR" sz="2800" b="0" dirty="0">
                <a:solidFill>
                  <a:srgbClr val="000000"/>
                </a:solidFill>
                <a:latin typeface="Malgun Gothic" panose="020B0503020000020004" pitchFamily="50" charset="-127"/>
                <a:ea typeface="Malgun Gothic" panose="020B0503020000020004" pitchFamily="50" charset="-127"/>
              </a:rPr>
              <a:t>Beverages for </a:t>
            </a:r>
            <a:r>
              <a:rPr lang="en-US" altLang="ko-KR" sz="2800" b="0" dirty="0" smtClean="0">
                <a:solidFill>
                  <a:srgbClr val="000000"/>
                </a:solidFill>
                <a:latin typeface="Malgun Gothic" panose="020B0503020000020004" pitchFamily="50" charset="-127"/>
                <a:ea typeface="Malgun Gothic" panose="020B0503020000020004" pitchFamily="50" charset="-127"/>
              </a:rPr>
              <a:t>everyone</a:t>
            </a:r>
            <a:endParaRPr lang="en-US" altLang="ko-KR" sz="2800" b="0" dirty="0" smtClean="0">
              <a:solidFill>
                <a:srgbClr val="000000"/>
              </a:solidFill>
              <a:latin typeface="Malgun Gothic" panose="020B0503020000020004" pitchFamily="50" charset="-127"/>
              <a:ea typeface="Malgun Gothic" panose="020B0503020000020004" pitchFamily="50" charset="-127"/>
            </a:endParaRPr>
          </a:p>
          <a:p>
            <a:r>
              <a:rPr lang="en-US" altLang="ko-KR" sz="2800" b="0" dirty="0" smtClean="0">
                <a:solidFill>
                  <a:srgbClr val="000000"/>
                </a:solidFill>
                <a:latin typeface="Malgun Gothic" panose="020B0503020000020004" pitchFamily="50" charset="-127"/>
                <a:ea typeface="Malgun Gothic" panose="020B0503020000020004" pitchFamily="50" charset="-127"/>
              </a:rPr>
              <a:t>in </a:t>
            </a:r>
            <a:r>
              <a:rPr lang="en-US" altLang="ko-KR" sz="2800" b="0" dirty="0">
                <a:solidFill>
                  <a:srgbClr val="000000"/>
                </a:solidFill>
                <a:latin typeface="Malgun Gothic" panose="020B0503020000020004" pitchFamily="50" charset="-127"/>
                <a:ea typeface="Malgun Gothic" panose="020B0503020000020004" pitchFamily="50" charset="-127"/>
              </a:rPr>
              <a:t>the world</a:t>
            </a:r>
            <a:endParaRPr lang="en-US" sz="2800" kern="1200" dirty="0" smtClean="0">
              <a:ln>
                <a:solidFill>
                  <a:srgbClr val="5B9BD5">
                    <a:shade val="50000"/>
                    <a:alpha val="0"/>
                  </a:srgbClr>
                </a:solidFill>
              </a:ln>
              <a:solidFill>
                <a:schemeClr val="tx1"/>
              </a:solidFill>
              <a:latin typeface="Malgun Gothic" panose="020B0503020000020004" pitchFamily="50" charset="-127"/>
              <a:ea typeface="Malgun Gothic" panose="020B0503020000020004" pitchFamily="50" charset="-127"/>
            </a:endParaRPr>
          </a:p>
        </p:txBody>
      </p:sp>
    </p:spTree>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직선 연결선 8"/>
          <p:cNvCxnSpPr/>
          <p:nvPr/>
        </p:nvCxnSpPr>
        <p:spPr>
          <a:xfrm>
            <a:off x="4559935" y="2143125"/>
            <a:ext cx="3072130" cy="1905"/>
          </a:xfrm>
          <a:prstGeom prst="line">
            <a:avLst/>
          </a:prstGeom>
          <a:effectLst>
            <a:outerShdw blurRad="50800" dist="38100" dir="2700000" sx="101000" sy="101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cxnSp>
        <p:nvCxnSpPr>
          <p:cNvPr id="10" name="직선 연결선 9"/>
          <p:cNvCxnSpPr/>
          <p:nvPr/>
        </p:nvCxnSpPr>
        <p:spPr>
          <a:xfrm>
            <a:off x="4559935" y="4926965"/>
            <a:ext cx="3072130" cy="1905"/>
          </a:xfrm>
          <a:prstGeom prst="line">
            <a:avLst/>
          </a:prstGeom>
          <a:effectLst>
            <a:outerShdw blurRad="50800" dist="38100" dir="2700000" sx="101000" sy="101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4213860" y="2324510"/>
            <a:ext cx="3764280" cy="646331"/>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defRPr/>
            </a:pPr>
            <a:r>
              <a:rPr kumimoji="0" lang="en-US" altLang="ko-KR" sz="3600" b="0" i="0" u="none" strike="noStrike" kern="1200" cap="none" spc="0" normalizeH="0" baseline="0" noProof="0" dirty="0" smtClean="0">
                <a:ln>
                  <a:noFill/>
                </a:ln>
                <a:solidFill>
                  <a:srgbClr val="E60012"/>
                </a:solidFill>
                <a:effectLst/>
                <a:uLnTx/>
                <a:uFillTx/>
                <a:latin typeface="Malgun Gothic" panose="020B0503020000020004" pitchFamily="50" charset="-127"/>
                <a:ea typeface="Malgun Gothic" panose="020B0503020000020004" pitchFamily="50" charset="-127"/>
                <a:cs typeface="+mj-cs"/>
                <a:sym typeface="Arial" panose="020B0604020202020204"/>
              </a:rPr>
              <a:t>SUGGESTIONS</a:t>
            </a:r>
            <a:endParaRPr kumimoji="0" lang="en-US" altLang="ko-KR" sz="3600" b="0" i="0" u="none" strike="noStrike" kern="1200" cap="none" spc="0" normalizeH="0" baseline="0" noProof="0" dirty="0" smtClean="0">
              <a:ln>
                <a:noFill/>
              </a:ln>
              <a:solidFill>
                <a:srgbClr val="E60012"/>
              </a:solidFill>
              <a:effectLst/>
              <a:uLnTx/>
              <a:uFillTx/>
              <a:latin typeface="Malgun Gothic" panose="020B0503020000020004" pitchFamily="50" charset="-127"/>
              <a:ea typeface="Malgun Gothic" panose="020B0503020000020004" pitchFamily="50" charset="-127"/>
              <a:cs typeface="+mj-cs"/>
              <a:sym typeface="Arial" panose="020B0604020202020204"/>
            </a:endParaRPr>
          </a:p>
        </p:txBody>
      </p:sp>
      <p:pic>
        <p:nvPicPr>
          <p:cNvPr id="3" name="그림 2"/>
          <p:cNvPicPr>
            <a:picLocks noChangeAspect="1"/>
          </p:cNvPicPr>
          <p:nvPr/>
        </p:nvPicPr>
        <p:blipFill>
          <a:blip r:embed="rId1"/>
          <a:stretch>
            <a:fillRect/>
          </a:stretch>
        </p:blipFill>
        <p:spPr>
          <a:xfrm>
            <a:off x="4958997" y="3412318"/>
            <a:ext cx="2274005" cy="128027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 name="Shape 203" descr="Shape 203"/>
          <p:cNvPicPr>
            <a:picLocks noChangeAspect="1"/>
          </p:cNvPicPr>
          <p:nvPr/>
        </p:nvPicPr>
        <p:blipFill>
          <a:blip r:embed="rId1"/>
          <a:stretch>
            <a:fillRect/>
          </a:stretch>
        </p:blipFill>
        <p:spPr>
          <a:xfrm>
            <a:off x="10988812" y="6372666"/>
            <a:ext cx="1189121" cy="393897"/>
          </a:xfrm>
          <a:prstGeom prst="rect">
            <a:avLst/>
          </a:prstGeom>
          <a:ln w="12700">
            <a:miter lim="400000"/>
            <a:headEnd/>
            <a:tailEnd/>
          </a:ln>
        </p:spPr>
      </p:pic>
      <p:sp>
        <p:nvSpPr>
          <p:cNvPr id="209" name="Shape 204"/>
          <p:cNvSpPr/>
          <p:nvPr/>
        </p:nvSpPr>
        <p:spPr>
          <a:xfrm>
            <a:off x="0" y="-1"/>
            <a:ext cx="12192000" cy="1012801"/>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210" name="Shape 205"/>
          <p:cNvSpPr/>
          <p:nvPr/>
        </p:nvSpPr>
        <p:spPr>
          <a:xfrm>
            <a:off x="-3213" y="6182752"/>
            <a:ext cx="12192001" cy="133642"/>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211" name="Shape 206"/>
          <p:cNvSpPr txBox="1"/>
          <p:nvPr/>
        </p:nvSpPr>
        <p:spPr>
          <a:xfrm>
            <a:off x="1273125" y="183224"/>
            <a:ext cx="11102887" cy="646288"/>
          </a:xfrm>
          <a:prstGeom prst="rect">
            <a:avLst/>
          </a:prstGeom>
          <a:ln w="12700">
            <a:miter lim="400000"/>
          </a:ln>
        </p:spPr>
        <p:txBody>
          <a:bodyPr lIns="45699" tIns="45699" rIns="45699" bIns="45699">
            <a:spAutoFit/>
          </a:bodyPr>
          <a:lstStyle>
            <a:lvl1pPr>
              <a:defRPr sz="3600" b="1">
                <a:solidFill>
                  <a:srgbClr val="FFFFFF"/>
                </a:solidFill>
                <a:latin typeface="Marker Felt"/>
                <a:ea typeface="Marker Felt"/>
                <a:cs typeface="Marker Felt"/>
                <a:sym typeface="Marker Felt"/>
              </a:defRPr>
            </a:lvl1pPr>
          </a:lstStyle>
          <a:p>
            <a:pPr latinLnBrk="1" hangingPunct="1"/>
            <a:r>
              <a:rPr lang="en-US" altLang="ko-KR" kern="1200" dirty="0" smtClean="0">
                <a:ln>
                  <a:solidFill>
                    <a:srgbClr val="5B9BD5">
                      <a:shade val="50000"/>
                      <a:alpha val="0"/>
                    </a:srgbClr>
                  </a:solidFill>
                </a:ln>
                <a:solidFill>
                  <a:prstClr val="white">
                    <a:lumMod val="95000"/>
                  </a:prstClr>
                </a:solidFill>
                <a:latin typeface="Malgun Gothic" panose="020B0503020000020004" pitchFamily="50" charset="-127"/>
                <a:ea typeface="Malgun Gothic" panose="020B0503020000020004" pitchFamily="50" charset="-127"/>
              </a:rPr>
              <a:t>Suggestions</a:t>
            </a:r>
            <a:endParaRPr lang="en-US" altLang="ko-KR" kern="1200" dirty="0">
              <a:ln>
                <a:solidFill>
                  <a:srgbClr val="5B9BD5">
                    <a:shade val="50000"/>
                    <a:alpha val="0"/>
                  </a:srgbClr>
                </a:solidFill>
              </a:ln>
              <a:solidFill>
                <a:prstClr val="white">
                  <a:lumMod val="95000"/>
                </a:prstClr>
              </a:solidFill>
              <a:latin typeface="Malgun Gothic" panose="020B0503020000020004" pitchFamily="50" charset="-127"/>
              <a:ea typeface="Malgun Gothic" panose="020B0503020000020004" pitchFamily="50" charset="-127"/>
            </a:endParaRPr>
          </a:p>
        </p:txBody>
      </p:sp>
      <p:pic>
        <p:nvPicPr>
          <p:cNvPr id="212" name="Shape 208" descr="Shape 208"/>
          <p:cNvPicPr>
            <a:picLocks noChangeAspect="1"/>
          </p:cNvPicPr>
          <p:nvPr/>
        </p:nvPicPr>
        <p:blipFill>
          <a:blip r:embed="rId2"/>
          <a:stretch>
            <a:fillRect/>
          </a:stretch>
        </p:blipFill>
        <p:spPr>
          <a:xfrm>
            <a:off x="9106666" y="1154804"/>
            <a:ext cx="652437" cy="652438"/>
          </a:xfrm>
          <a:prstGeom prst="rect">
            <a:avLst/>
          </a:prstGeom>
          <a:ln w="12700" cap="flat">
            <a:noFill/>
            <a:miter lim="400000"/>
            <a:headEnd/>
            <a:tailEnd/>
          </a:ln>
          <a:effectLst/>
        </p:spPr>
      </p:pic>
      <p:pic>
        <p:nvPicPr>
          <p:cNvPr id="219" name="Shape 214" descr="Shape 214"/>
          <p:cNvPicPr>
            <a:picLocks noChangeAspect="1"/>
          </p:cNvPicPr>
          <p:nvPr/>
        </p:nvPicPr>
        <p:blipFill>
          <a:blip r:embed="rId3"/>
          <a:stretch>
            <a:fillRect/>
          </a:stretch>
        </p:blipFill>
        <p:spPr>
          <a:xfrm>
            <a:off x="0" y="14068"/>
            <a:ext cx="1392703" cy="2191126"/>
          </a:xfrm>
          <a:prstGeom prst="rect">
            <a:avLst/>
          </a:prstGeom>
          <a:ln w="12700">
            <a:miter lim="400000"/>
            <a:headEnd/>
            <a:tailEnd/>
          </a:ln>
        </p:spPr>
      </p:pic>
      <p:sp>
        <p:nvSpPr>
          <p:cNvPr id="220" name="Shape 215"/>
          <p:cNvSpPr txBox="1"/>
          <p:nvPr/>
        </p:nvSpPr>
        <p:spPr>
          <a:xfrm>
            <a:off x="393895" y="401745"/>
            <a:ext cx="618980" cy="707844"/>
          </a:xfrm>
          <a:prstGeom prst="rect">
            <a:avLst/>
          </a:prstGeom>
          <a:ln w="12700">
            <a:miter lim="400000"/>
          </a:ln>
        </p:spPr>
        <p:txBody>
          <a:bodyPr lIns="45699" tIns="45699" rIns="45699" bIns="45699">
            <a:spAutoFit/>
          </a:bodyPr>
          <a:lstStyle>
            <a:lvl1pPr algn="ctr">
              <a:defRPr sz="4000" b="1">
                <a:solidFill>
                  <a:srgbClr val="C00000"/>
                </a:solidFill>
                <a:latin typeface="Marker Felt"/>
                <a:ea typeface="Marker Felt"/>
                <a:cs typeface="Marker Felt"/>
                <a:sym typeface="Marker Felt"/>
              </a:defRPr>
            </a:lvl1pPr>
          </a:lstStyle>
          <a:p>
            <a:r>
              <a:rPr lang="en-US" dirty="0"/>
              <a:t>7</a:t>
            </a:r>
            <a:endParaRPr dirty="0"/>
          </a:p>
        </p:txBody>
      </p:sp>
      <p:pic>
        <p:nvPicPr>
          <p:cNvPr id="221" name="Shape 216" descr="Shape 216"/>
          <p:cNvPicPr>
            <a:picLocks noChangeAspect="1"/>
          </p:cNvPicPr>
          <p:nvPr/>
        </p:nvPicPr>
        <p:blipFill>
          <a:blip r:embed="rId2"/>
          <a:stretch>
            <a:fillRect/>
          </a:stretch>
        </p:blipFill>
        <p:spPr>
          <a:xfrm>
            <a:off x="9499668" y="1168660"/>
            <a:ext cx="652436" cy="652436"/>
          </a:xfrm>
          <a:prstGeom prst="rect">
            <a:avLst/>
          </a:prstGeom>
          <a:ln w="12700">
            <a:miter lim="400000"/>
            <a:headEnd/>
            <a:tailEnd/>
          </a:ln>
        </p:spPr>
      </p:pic>
      <p:pic>
        <p:nvPicPr>
          <p:cNvPr id="222" name="Shape 217" descr="Shape 217"/>
          <p:cNvPicPr>
            <a:picLocks noChangeAspect="1"/>
          </p:cNvPicPr>
          <p:nvPr/>
        </p:nvPicPr>
        <p:blipFill>
          <a:blip r:embed="rId2"/>
          <a:stretch>
            <a:fillRect/>
          </a:stretch>
        </p:blipFill>
        <p:spPr>
          <a:xfrm>
            <a:off x="11255107" y="1163985"/>
            <a:ext cx="652436" cy="652436"/>
          </a:xfrm>
          <a:prstGeom prst="rect">
            <a:avLst/>
          </a:prstGeom>
          <a:ln w="12700">
            <a:miter lim="400000"/>
            <a:headEnd/>
            <a:tailEnd/>
          </a:ln>
        </p:spPr>
      </p:pic>
      <p:pic>
        <p:nvPicPr>
          <p:cNvPr id="223" name="Shape 218" descr="Shape 218"/>
          <p:cNvPicPr>
            <a:picLocks noChangeAspect="1"/>
          </p:cNvPicPr>
          <p:nvPr/>
        </p:nvPicPr>
        <p:blipFill>
          <a:blip r:embed="rId2"/>
          <a:stretch>
            <a:fillRect/>
          </a:stretch>
        </p:blipFill>
        <p:spPr>
          <a:xfrm>
            <a:off x="9948919" y="1159889"/>
            <a:ext cx="652436" cy="652435"/>
          </a:xfrm>
          <a:prstGeom prst="rect">
            <a:avLst/>
          </a:prstGeom>
          <a:ln w="12700">
            <a:miter lim="400000"/>
            <a:headEnd/>
            <a:tailEnd/>
          </a:ln>
        </p:spPr>
      </p:pic>
      <p:pic>
        <p:nvPicPr>
          <p:cNvPr id="224" name="Shape 219" descr="Shape 219"/>
          <p:cNvPicPr>
            <a:picLocks noChangeAspect="1"/>
          </p:cNvPicPr>
          <p:nvPr/>
        </p:nvPicPr>
        <p:blipFill>
          <a:blip r:embed="rId2"/>
          <a:stretch>
            <a:fillRect/>
          </a:stretch>
        </p:blipFill>
        <p:spPr>
          <a:xfrm>
            <a:off x="10384315" y="1163985"/>
            <a:ext cx="652436" cy="652436"/>
          </a:xfrm>
          <a:prstGeom prst="rect">
            <a:avLst/>
          </a:prstGeom>
          <a:ln w="12700">
            <a:miter lim="400000"/>
            <a:headEnd/>
            <a:tailEnd/>
          </a:ln>
        </p:spPr>
      </p:pic>
      <p:pic>
        <p:nvPicPr>
          <p:cNvPr id="225" name="Shape 220" descr="Shape 220"/>
          <p:cNvPicPr>
            <a:picLocks noChangeAspect="1"/>
          </p:cNvPicPr>
          <p:nvPr/>
        </p:nvPicPr>
        <p:blipFill>
          <a:blip r:embed="rId2"/>
          <a:stretch>
            <a:fillRect/>
          </a:stretch>
        </p:blipFill>
        <p:spPr>
          <a:xfrm>
            <a:off x="10819711" y="1168660"/>
            <a:ext cx="652436" cy="652436"/>
          </a:xfrm>
          <a:prstGeom prst="rect">
            <a:avLst/>
          </a:prstGeom>
          <a:ln w="12700">
            <a:miter lim="400000"/>
            <a:headEnd/>
            <a:tailEnd/>
          </a:ln>
        </p:spPr>
      </p:pic>
      <p:pic>
        <p:nvPicPr>
          <p:cNvPr id="2" name="그림 1"/>
          <p:cNvPicPr>
            <a:picLocks noChangeAspect="1"/>
          </p:cNvPicPr>
          <p:nvPr/>
        </p:nvPicPr>
        <p:blipFill>
          <a:blip r:embed="rId4"/>
          <a:stretch>
            <a:fillRect/>
          </a:stretch>
        </p:blipFill>
        <p:spPr>
          <a:xfrm>
            <a:off x="11648938" y="1154804"/>
            <a:ext cx="652329" cy="652329"/>
          </a:xfrm>
          <a:prstGeom prst="rect">
            <a:avLst/>
          </a:prstGeom>
        </p:spPr>
      </p:pic>
      <p:pic>
        <p:nvPicPr>
          <p:cNvPr id="3" name="Рисунок 2"/>
          <p:cNvPicPr>
            <a:picLocks noChangeAspect="1"/>
          </p:cNvPicPr>
          <p:nvPr/>
        </p:nvPicPr>
        <p:blipFill>
          <a:blip r:embed="rId5"/>
          <a:stretch>
            <a:fillRect/>
          </a:stretch>
        </p:blipFill>
        <p:spPr>
          <a:xfrm>
            <a:off x="6824568" y="1949137"/>
            <a:ext cx="4837494" cy="3224996"/>
          </a:xfrm>
          <a:prstGeom prst="rect">
            <a:avLst/>
          </a:prstGeom>
        </p:spPr>
      </p:pic>
      <p:sp>
        <p:nvSpPr>
          <p:cNvPr id="4" name="Прямоугольник 3"/>
          <p:cNvSpPr/>
          <p:nvPr/>
        </p:nvSpPr>
        <p:spPr>
          <a:xfrm>
            <a:off x="7116467" y="5168467"/>
            <a:ext cx="4166525" cy="830997"/>
          </a:xfrm>
          <a:prstGeom prst="rect">
            <a:avLst/>
          </a:prstGeom>
        </p:spPr>
        <p:txBody>
          <a:bodyPr wrap="none">
            <a:spAutoFit/>
          </a:bodyPr>
          <a:lstStyle/>
          <a:p>
            <a:r>
              <a:rPr lang="ru-RU" sz="2400" b="1" dirty="0" err="1" smtClean="0"/>
              <a:t>Focus</a:t>
            </a:r>
            <a:r>
              <a:rPr lang="ru-RU" sz="2400" b="1" dirty="0" smtClean="0"/>
              <a:t> </a:t>
            </a:r>
            <a:r>
              <a:rPr lang="ru-RU" sz="2400" b="1" dirty="0" err="1"/>
              <a:t>on</a:t>
            </a:r>
            <a:r>
              <a:rPr lang="ru-RU" sz="2400" b="1" dirty="0"/>
              <a:t> </a:t>
            </a:r>
            <a:r>
              <a:rPr lang="en-US" sz="2400" b="1" dirty="0" smtClean="0"/>
              <a:t>the </a:t>
            </a:r>
            <a:r>
              <a:rPr lang="ru-RU" sz="2400" b="1" dirty="0" err="1" smtClean="0"/>
              <a:t>Costa</a:t>
            </a:r>
            <a:r>
              <a:rPr lang="ru-RU" sz="2400" b="1" dirty="0" smtClean="0"/>
              <a:t> </a:t>
            </a:r>
            <a:r>
              <a:rPr lang="ru-RU" sz="2400" b="1" dirty="0" err="1" smtClean="0"/>
              <a:t>Cof</a:t>
            </a:r>
            <a:r>
              <a:rPr lang="en-US" sz="2400" b="1" dirty="0"/>
              <a:t>f</a:t>
            </a:r>
            <a:r>
              <a:rPr lang="ru-RU" sz="2400" b="1" dirty="0" err="1" smtClean="0"/>
              <a:t>ee</a:t>
            </a:r>
            <a:r>
              <a:rPr lang="ru-RU" sz="2400" b="1" dirty="0" smtClean="0"/>
              <a:t> </a:t>
            </a:r>
            <a:endParaRPr lang="en-US" sz="2400" b="1" dirty="0" smtClean="0"/>
          </a:p>
          <a:p>
            <a:r>
              <a:rPr lang="ru-RU" sz="2400" b="1" dirty="0" err="1" smtClean="0"/>
              <a:t>menu</a:t>
            </a:r>
            <a:r>
              <a:rPr lang="ru-RU" sz="2400" b="1" dirty="0" smtClean="0"/>
              <a:t> d</a:t>
            </a:r>
            <a:r>
              <a:rPr lang="en-US" sz="2400" b="1" dirty="0" err="1" smtClean="0"/>
              <a:t>evelopment</a:t>
            </a:r>
            <a:endParaRPr lang="ru-RU" sz="2400" b="1" dirty="0"/>
          </a:p>
        </p:txBody>
      </p:sp>
      <p:sp>
        <p:nvSpPr>
          <p:cNvPr id="5" name="Прямоугольник 4"/>
          <p:cNvSpPr/>
          <p:nvPr/>
        </p:nvSpPr>
        <p:spPr>
          <a:xfrm>
            <a:off x="1012875" y="5167310"/>
            <a:ext cx="3757760" cy="830997"/>
          </a:xfrm>
          <a:prstGeom prst="rect">
            <a:avLst/>
          </a:prstGeom>
        </p:spPr>
        <p:txBody>
          <a:bodyPr wrap="none">
            <a:spAutoFit/>
          </a:bodyPr>
          <a:lstStyle/>
          <a:p>
            <a:r>
              <a:rPr lang="ru-RU" sz="2400" b="1" dirty="0" smtClean="0"/>
              <a:t>P</a:t>
            </a:r>
            <a:r>
              <a:rPr lang="en-US" sz="2400" b="1" dirty="0" smtClean="0"/>
              <a:t>r</a:t>
            </a:r>
            <a:r>
              <a:rPr lang="ru-RU" sz="2400" b="1" dirty="0" err="1" smtClean="0"/>
              <a:t>oducing</a:t>
            </a:r>
            <a:r>
              <a:rPr lang="ru-RU" sz="2400" b="1" dirty="0" smtClean="0"/>
              <a:t> </a:t>
            </a:r>
            <a:r>
              <a:rPr lang="ru-RU" sz="2400" b="1" dirty="0"/>
              <a:t>RTD </a:t>
            </a:r>
            <a:r>
              <a:rPr lang="ru-RU" sz="2400" b="1" dirty="0" err="1" smtClean="0"/>
              <a:t>co</a:t>
            </a:r>
            <a:r>
              <a:rPr lang="en-US" sz="2400" b="1" dirty="0"/>
              <a:t>f</a:t>
            </a:r>
            <a:r>
              <a:rPr lang="ru-RU" sz="2400" b="1" dirty="0" err="1" smtClean="0"/>
              <a:t>fee</a:t>
            </a:r>
            <a:r>
              <a:rPr lang="ru-RU" sz="2400" b="1" dirty="0" smtClean="0"/>
              <a:t> </a:t>
            </a:r>
            <a:endParaRPr lang="en-US" sz="2400" b="1" dirty="0" smtClean="0"/>
          </a:p>
          <a:p>
            <a:r>
              <a:rPr lang="ru-RU" sz="2400" b="1" dirty="0" err="1" smtClean="0"/>
              <a:t>for</a:t>
            </a:r>
            <a:r>
              <a:rPr lang="ru-RU" sz="2400" b="1" dirty="0" smtClean="0"/>
              <a:t> </a:t>
            </a:r>
            <a:r>
              <a:rPr lang="en-US" sz="2400" b="1" dirty="0" smtClean="0"/>
              <a:t>a </a:t>
            </a:r>
            <a:r>
              <a:rPr lang="ru-RU" sz="2400" b="1" dirty="0" err="1" smtClean="0"/>
              <a:t>Costa</a:t>
            </a:r>
            <a:r>
              <a:rPr lang="ru-RU" sz="2400" b="1" dirty="0" smtClean="0"/>
              <a:t> </a:t>
            </a:r>
            <a:r>
              <a:rPr lang="ru-RU" sz="2400" b="1" dirty="0" err="1"/>
              <a:t>Cofee</a:t>
            </a:r>
            <a:r>
              <a:rPr lang="ru-RU" sz="2400" b="1" dirty="0"/>
              <a:t> </a:t>
            </a:r>
            <a:r>
              <a:rPr lang="ru-RU" sz="2400" b="1" dirty="0" err="1"/>
              <a:t>brand</a:t>
            </a:r>
            <a:r>
              <a:rPr lang="ru-RU" sz="2400" b="1" dirty="0"/>
              <a:t> </a:t>
            </a:r>
            <a:endParaRPr lang="ru-RU" sz="2400" b="1" dirty="0"/>
          </a:p>
        </p:txBody>
      </p:sp>
      <p:pic>
        <p:nvPicPr>
          <p:cNvPr id="1026" name="Picture 2" descr="RTD(Ready-To-Drink) ì»¤í¼  ì¦ê° ì¶ì´ Canned and Bottled Ready to drink(RTD) coffee Market Size in US 2001~20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682" y="1083071"/>
            <a:ext cx="5705674" cy="40842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직선 연결선 8"/>
          <p:cNvCxnSpPr/>
          <p:nvPr/>
        </p:nvCxnSpPr>
        <p:spPr>
          <a:xfrm>
            <a:off x="4559935" y="2143125"/>
            <a:ext cx="3072130" cy="1905"/>
          </a:xfrm>
          <a:prstGeom prst="line">
            <a:avLst/>
          </a:prstGeom>
          <a:effectLst>
            <a:outerShdw blurRad="50800" dist="38100" dir="2700000" sx="101000" sy="101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cxnSp>
        <p:nvCxnSpPr>
          <p:cNvPr id="10" name="직선 연결선 9"/>
          <p:cNvCxnSpPr/>
          <p:nvPr/>
        </p:nvCxnSpPr>
        <p:spPr>
          <a:xfrm>
            <a:off x="4559935" y="4926965"/>
            <a:ext cx="3072130" cy="1905"/>
          </a:xfrm>
          <a:prstGeom prst="line">
            <a:avLst/>
          </a:prstGeom>
          <a:effectLst>
            <a:outerShdw blurRad="50800" dist="38100" dir="2700000" sx="101000" sy="101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4213860" y="2324510"/>
            <a:ext cx="3764280" cy="646331"/>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defRPr/>
            </a:pPr>
            <a:r>
              <a:rPr lang="en-US" altLang="ko-KR" sz="3600" kern="1200" dirty="0" smtClean="0">
                <a:solidFill>
                  <a:srgbClr val="E60012"/>
                </a:solidFill>
                <a:latin typeface="Malgun Gothic" panose="020B0503020000020004" pitchFamily="50" charset="-127"/>
                <a:ea typeface="Malgun Gothic" panose="020B0503020000020004" pitchFamily="50" charset="-127"/>
              </a:rPr>
              <a:t>CONCLUSION</a:t>
            </a:r>
            <a:endParaRPr kumimoji="0" lang="en-US" altLang="ko-KR" sz="3600" b="0" i="0" u="none" strike="noStrike" kern="1200" cap="none" spc="0" normalizeH="0" baseline="0" noProof="0" dirty="0" smtClean="0">
              <a:ln>
                <a:noFill/>
              </a:ln>
              <a:solidFill>
                <a:srgbClr val="E60012"/>
              </a:solidFill>
              <a:effectLst/>
              <a:uLnTx/>
              <a:uFillTx/>
              <a:latin typeface="Malgun Gothic" panose="020B0503020000020004" pitchFamily="50" charset="-127"/>
              <a:ea typeface="Malgun Gothic" panose="020B0503020000020004" pitchFamily="50" charset="-127"/>
              <a:cs typeface="+mj-cs"/>
              <a:sym typeface="Arial" panose="020B0604020202020204"/>
            </a:endParaRPr>
          </a:p>
        </p:txBody>
      </p:sp>
      <p:pic>
        <p:nvPicPr>
          <p:cNvPr id="3" name="그림 2"/>
          <p:cNvPicPr>
            <a:picLocks noChangeAspect="1"/>
          </p:cNvPicPr>
          <p:nvPr/>
        </p:nvPicPr>
        <p:blipFill>
          <a:blip r:embed="rId1"/>
          <a:stretch>
            <a:fillRect/>
          </a:stretch>
        </p:blipFill>
        <p:spPr>
          <a:xfrm>
            <a:off x="4958997" y="3412318"/>
            <a:ext cx="2274005" cy="128027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 name="Shape 203" descr="Shape 203"/>
          <p:cNvPicPr>
            <a:picLocks noChangeAspect="1"/>
          </p:cNvPicPr>
          <p:nvPr/>
        </p:nvPicPr>
        <p:blipFill>
          <a:blip r:embed="rId1"/>
          <a:stretch>
            <a:fillRect/>
          </a:stretch>
        </p:blipFill>
        <p:spPr>
          <a:xfrm>
            <a:off x="10988812" y="6372666"/>
            <a:ext cx="1189121" cy="393897"/>
          </a:xfrm>
          <a:prstGeom prst="rect">
            <a:avLst/>
          </a:prstGeom>
          <a:ln w="12700">
            <a:miter lim="400000"/>
            <a:headEnd/>
            <a:tailEnd/>
          </a:ln>
        </p:spPr>
      </p:pic>
      <p:sp>
        <p:nvSpPr>
          <p:cNvPr id="209" name="Shape 204"/>
          <p:cNvSpPr/>
          <p:nvPr/>
        </p:nvSpPr>
        <p:spPr>
          <a:xfrm>
            <a:off x="0" y="-1"/>
            <a:ext cx="12192000" cy="1012801"/>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210" name="Shape 205"/>
          <p:cNvSpPr/>
          <p:nvPr/>
        </p:nvSpPr>
        <p:spPr>
          <a:xfrm>
            <a:off x="-3213" y="6182752"/>
            <a:ext cx="12192001" cy="133642"/>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211" name="Shape 206"/>
          <p:cNvSpPr txBox="1"/>
          <p:nvPr/>
        </p:nvSpPr>
        <p:spPr>
          <a:xfrm>
            <a:off x="1273125" y="183224"/>
            <a:ext cx="11102887" cy="646288"/>
          </a:xfrm>
          <a:prstGeom prst="rect">
            <a:avLst/>
          </a:prstGeom>
          <a:ln w="12700">
            <a:miter lim="400000"/>
          </a:ln>
        </p:spPr>
        <p:txBody>
          <a:bodyPr lIns="45699" tIns="45699" rIns="45699" bIns="45699">
            <a:spAutoFit/>
          </a:bodyPr>
          <a:lstStyle>
            <a:lvl1pPr>
              <a:defRPr sz="3600" b="1">
                <a:solidFill>
                  <a:srgbClr val="FFFFFF"/>
                </a:solidFill>
                <a:latin typeface="Marker Felt"/>
                <a:ea typeface="Marker Felt"/>
                <a:cs typeface="Marker Felt"/>
                <a:sym typeface="Marker Felt"/>
              </a:defRPr>
            </a:lvl1pPr>
          </a:lstStyle>
          <a:p>
            <a:pPr latinLnBrk="1" hangingPunct="1"/>
            <a:r>
              <a:rPr lang="en-US" altLang="ko-KR" kern="1200" dirty="0" smtClean="0">
                <a:ln>
                  <a:solidFill>
                    <a:srgbClr val="5B9BD5">
                      <a:shade val="50000"/>
                      <a:alpha val="0"/>
                    </a:srgbClr>
                  </a:solidFill>
                </a:ln>
                <a:solidFill>
                  <a:prstClr val="white">
                    <a:lumMod val="95000"/>
                  </a:prstClr>
                </a:solidFill>
                <a:latin typeface="Malgun Gothic" panose="020B0503020000020004" pitchFamily="50" charset="-127"/>
                <a:ea typeface="Malgun Gothic" panose="020B0503020000020004" pitchFamily="50" charset="-127"/>
              </a:rPr>
              <a:t>Conclusion</a:t>
            </a:r>
            <a:endParaRPr lang="en-US" altLang="ko-KR" kern="1200" dirty="0">
              <a:ln>
                <a:solidFill>
                  <a:srgbClr val="5B9BD5">
                    <a:shade val="50000"/>
                    <a:alpha val="0"/>
                  </a:srgbClr>
                </a:solidFill>
              </a:ln>
              <a:solidFill>
                <a:prstClr val="white">
                  <a:lumMod val="95000"/>
                </a:prstClr>
              </a:solidFill>
              <a:latin typeface="Malgun Gothic" panose="020B0503020000020004" pitchFamily="50" charset="-127"/>
              <a:ea typeface="Malgun Gothic" panose="020B0503020000020004" pitchFamily="50" charset="-127"/>
            </a:endParaRPr>
          </a:p>
        </p:txBody>
      </p:sp>
      <p:pic>
        <p:nvPicPr>
          <p:cNvPr id="212" name="Shape 208" descr="Shape 208"/>
          <p:cNvPicPr>
            <a:picLocks noChangeAspect="1"/>
          </p:cNvPicPr>
          <p:nvPr/>
        </p:nvPicPr>
        <p:blipFill>
          <a:blip r:embed="rId2"/>
          <a:stretch>
            <a:fillRect/>
          </a:stretch>
        </p:blipFill>
        <p:spPr>
          <a:xfrm>
            <a:off x="9106666" y="1154804"/>
            <a:ext cx="652437" cy="652438"/>
          </a:xfrm>
          <a:prstGeom prst="rect">
            <a:avLst/>
          </a:prstGeom>
          <a:ln w="12700" cap="flat">
            <a:noFill/>
            <a:miter lim="400000"/>
            <a:headEnd/>
            <a:tailEnd/>
          </a:ln>
          <a:effectLst/>
        </p:spPr>
      </p:pic>
      <p:pic>
        <p:nvPicPr>
          <p:cNvPr id="219" name="Shape 214" descr="Shape 214"/>
          <p:cNvPicPr>
            <a:picLocks noChangeAspect="1"/>
          </p:cNvPicPr>
          <p:nvPr/>
        </p:nvPicPr>
        <p:blipFill>
          <a:blip r:embed="rId3"/>
          <a:stretch>
            <a:fillRect/>
          </a:stretch>
        </p:blipFill>
        <p:spPr>
          <a:xfrm>
            <a:off x="0" y="14068"/>
            <a:ext cx="1392703" cy="2191126"/>
          </a:xfrm>
          <a:prstGeom prst="rect">
            <a:avLst/>
          </a:prstGeom>
          <a:ln w="12700">
            <a:miter lim="400000"/>
            <a:headEnd/>
            <a:tailEnd/>
          </a:ln>
        </p:spPr>
      </p:pic>
      <p:sp>
        <p:nvSpPr>
          <p:cNvPr id="220" name="Shape 215"/>
          <p:cNvSpPr txBox="1"/>
          <p:nvPr/>
        </p:nvSpPr>
        <p:spPr>
          <a:xfrm>
            <a:off x="393895" y="401745"/>
            <a:ext cx="618980" cy="707844"/>
          </a:xfrm>
          <a:prstGeom prst="rect">
            <a:avLst/>
          </a:prstGeom>
          <a:ln w="12700">
            <a:miter lim="400000"/>
          </a:ln>
        </p:spPr>
        <p:txBody>
          <a:bodyPr lIns="45699" tIns="45699" rIns="45699" bIns="45699">
            <a:spAutoFit/>
          </a:bodyPr>
          <a:lstStyle>
            <a:lvl1pPr algn="ctr">
              <a:defRPr sz="4000" b="1">
                <a:solidFill>
                  <a:srgbClr val="C00000"/>
                </a:solidFill>
                <a:latin typeface="Marker Felt"/>
                <a:ea typeface="Marker Felt"/>
                <a:cs typeface="Marker Felt"/>
                <a:sym typeface="Marker Felt"/>
              </a:defRPr>
            </a:lvl1pPr>
          </a:lstStyle>
          <a:p>
            <a:r>
              <a:rPr lang="en-US" dirty="0"/>
              <a:t>8</a:t>
            </a:r>
            <a:endParaRPr dirty="0"/>
          </a:p>
        </p:txBody>
      </p:sp>
      <p:pic>
        <p:nvPicPr>
          <p:cNvPr id="221" name="Shape 216" descr="Shape 216"/>
          <p:cNvPicPr>
            <a:picLocks noChangeAspect="1"/>
          </p:cNvPicPr>
          <p:nvPr/>
        </p:nvPicPr>
        <p:blipFill>
          <a:blip r:embed="rId2"/>
          <a:stretch>
            <a:fillRect/>
          </a:stretch>
        </p:blipFill>
        <p:spPr>
          <a:xfrm>
            <a:off x="9499668" y="1168660"/>
            <a:ext cx="652436" cy="652436"/>
          </a:xfrm>
          <a:prstGeom prst="rect">
            <a:avLst/>
          </a:prstGeom>
          <a:ln w="12700">
            <a:miter lim="400000"/>
            <a:headEnd/>
            <a:tailEnd/>
          </a:ln>
        </p:spPr>
      </p:pic>
      <p:pic>
        <p:nvPicPr>
          <p:cNvPr id="222" name="Shape 217" descr="Shape 217"/>
          <p:cNvPicPr>
            <a:picLocks noChangeAspect="1"/>
          </p:cNvPicPr>
          <p:nvPr/>
        </p:nvPicPr>
        <p:blipFill>
          <a:blip r:embed="rId2"/>
          <a:stretch>
            <a:fillRect/>
          </a:stretch>
        </p:blipFill>
        <p:spPr>
          <a:xfrm>
            <a:off x="11255107" y="1163985"/>
            <a:ext cx="652436" cy="652436"/>
          </a:xfrm>
          <a:prstGeom prst="rect">
            <a:avLst/>
          </a:prstGeom>
          <a:ln w="12700">
            <a:miter lim="400000"/>
            <a:headEnd/>
            <a:tailEnd/>
          </a:ln>
        </p:spPr>
      </p:pic>
      <p:pic>
        <p:nvPicPr>
          <p:cNvPr id="223" name="Shape 218" descr="Shape 218"/>
          <p:cNvPicPr>
            <a:picLocks noChangeAspect="1"/>
          </p:cNvPicPr>
          <p:nvPr/>
        </p:nvPicPr>
        <p:blipFill>
          <a:blip r:embed="rId2"/>
          <a:stretch>
            <a:fillRect/>
          </a:stretch>
        </p:blipFill>
        <p:spPr>
          <a:xfrm>
            <a:off x="9948919" y="1159889"/>
            <a:ext cx="652436" cy="652435"/>
          </a:xfrm>
          <a:prstGeom prst="rect">
            <a:avLst/>
          </a:prstGeom>
          <a:ln w="12700">
            <a:miter lim="400000"/>
            <a:headEnd/>
            <a:tailEnd/>
          </a:ln>
        </p:spPr>
      </p:pic>
      <p:pic>
        <p:nvPicPr>
          <p:cNvPr id="224" name="Shape 219" descr="Shape 219"/>
          <p:cNvPicPr>
            <a:picLocks noChangeAspect="1"/>
          </p:cNvPicPr>
          <p:nvPr/>
        </p:nvPicPr>
        <p:blipFill>
          <a:blip r:embed="rId2"/>
          <a:stretch>
            <a:fillRect/>
          </a:stretch>
        </p:blipFill>
        <p:spPr>
          <a:xfrm>
            <a:off x="10384315" y="1163985"/>
            <a:ext cx="652436" cy="652436"/>
          </a:xfrm>
          <a:prstGeom prst="rect">
            <a:avLst/>
          </a:prstGeom>
          <a:ln w="12700">
            <a:miter lim="400000"/>
            <a:headEnd/>
            <a:tailEnd/>
          </a:ln>
        </p:spPr>
      </p:pic>
      <p:pic>
        <p:nvPicPr>
          <p:cNvPr id="225" name="Shape 220" descr="Shape 220"/>
          <p:cNvPicPr>
            <a:picLocks noChangeAspect="1"/>
          </p:cNvPicPr>
          <p:nvPr/>
        </p:nvPicPr>
        <p:blipFill>
          <a:blip r:embed="rId2"/>
          <a:stretch>
            <a:fillRect/>
          </a:stretch>
        </p:blipFill>
        <p:spPr>
          <a:xfrm>
            <a:off x="10819711" y="1168660"/>
            <a:ext cx="652436" cy="652436"/>
          </a:xfrm>
          <a:prstGeom prst="rect">
            <a:avLst/>
          </a:prstGeom>
          <a:ln w="12700">
            <a:miter lim="400000"/>
            <a:headEnd/>
            <a:tailEnd/>
          </a:ln>
        </p:spPr>
      </p:pic>
      <p:pic>
        <p:nvPicPr>
          <p:cNvPr id="2" name="그림 1"/>
          <p:cNvPicPr>
            <a:picLocks noChangeAspect="1"/>
          </p:cNvPicPr>
          <p:nvPr/>
        </p:nvPicPr>
        <p:blipFill>
          <a:blip r:embed="rId4"/>
          <a:stretch>
            <a:fillRect/>
          </a:stretch>
        </p:blipFill>
        <p:spPr>
          <a:xfrm>
            <a:off x="11648938" y="1154804"/>
            <a:ext cx="652329" cy="652329"/>
          </a:xfrm>
          <a:prstGeom prst="rect">
            <a:avLst/>
          </a:prstGeom>
        </p:spPr>
      </p:pic>
      <p:pic>
        <p:nvPicPr>
          <p:cNvPr id="3" name="Рисунок 2"/>
          <p:cNvPicPr>
            <a:picLocks noChangeAspect="1"/>
          </p:cNvPicPr>
          <p:nvPr/>
        </p:nvPicPr>
        <p:blipFill>
          <a:blip r:embed="rId5"/>
          <a:stretch>
            <a:fillRect/>
          </a:stretch>
        </p:blipFill>
        <p:spPr>
          <a:xfrm>
            <a:off x="703385" y="1514556"/>
            <a:ext cx="6158509" cy="3873863"/>
          </a:xfrm>
          <a:prstGeom prst="rect">
            <a:avLst/>
          </a:prstGeom>
        </p:spPr>
      </p:pic>
      <p:sp>
        <p:nvSpPr>
          <p:cNvPr id="16" name="Прямоугольник 1"/>
          <p:cNvSpPr/>
          <p:nvPr/>
        </p:nvSpPr>
        <p:spPr>
          <a:xfrm>
            <a:off x="663907" y="5480017"/>
            <a:ext cx="6160661" cy="461665"/>
          </a:xfrm>
          <a:prstGeom prst="rect">
            <a:avLst/>
          </a:prstGeom>
        </p:spPr>
        <p:txBody>
          <a:bodyPr wrap="none">
            <a:spAutoFit/>
          </a:bodyPr>
          <a:lstStyle/>
          <a:p>
            <a:r>
              <a:rPr lang="en-US" sz="2400" dirty="0" smtClean="0">
                <a:ea typeface="Malgun Gothic" panose="020B0503020000020004" pitchFamily="50" charset="-127"/>
              </a:rPr>
              <a:t>Annual sales trends of </a:t>
            </a:r>
            <a:r>
              <a:rPr lang="en-US" sz="2400" dirty="0" err="1" smtClean="0">
                <a:ea typeface="Malgun Gothic" panose="020B0503020000020004" pitchFamily="50" charset="-127"/>
              </a:rPr>
              <a:t>Coca-cola</a:t>
            </a:r>
            <a:r>
              <a:rPr lang="en-US" sz="2400" dirty="0" smtClean="0">
                <a:ea typeface="Malgun Gothic" panose="020B0503020000020004" pitchFamily="50" charset="-127"/>
              </a:rPr>
              <a:t> and Pepsi</a:t>
            </a:r>
            <a:endParaRPr lang="ru-RU" sz="2400" dirty="0">
              <a:ea typeface="Malgun Gothic" panose="020B0503020000020004" pitchFamily="50" charset="-127"/>
            </a:endParaRPr>
          </a:p>
        </p:txBody>
      </p:sp>
      <p:pic>
        <p:nvPicPr>
          <p:cNvPr id="4" name="그림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13013" y="1949246"/>
            <a:ext cx="3639742" cy="3986655"/>
          </a:xfrm>
          <a:prstGeom prst="rect">
            <a:avLst/>
          </a:prstGeom>
        </p:spPr>
      </p:pic>
    </p:spTree>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p:cNvGrpSpPr/>
          <p:nvPr/>
        </p:nvGrpSpPr>
        <p:grpSpPr>
          <a:xfrm>
            <a:off x="4661535" y="1994535"/>
            <a:ext cx="2868930" cy="2868930"/>
            <a:chOff x="4661535" y="1994535"/>
            <a:chExt cx="2868930" cy="2868930"/>
          </a:xfrm>
        </p:grpSpPr>
        <p:sp>
          <p:nvSpPr>
            <p:cNvPr id="4" name="직사각형 3"/>
            <p:cNvSpPr/>
            <p:nvPr/>
          </p:nvSpPr>
          <p:spPr>
            <a:xfrm>
              <a:off x="4661535" y="1994535"/>
              <a:ext cx="2868930" cy="286893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defRPr/>
              </a:pPr>
              <a:endParaRPr kumimoji="0" lang="ko-KR" altLang="en-US" sz="1400" b="0" i="0" u="none" strike="noStrike" kern="0" cap="none" spc="0" normalizeH="0" baseline="0" noProof="0" dirty="0">
                <a:ln>
                  <a:noFill/>
                </a:ln>
                <a:solidFill>
                  <a:srgbClr val="FFFFFF"/>
                </a:solidFill>
                <a:effectLst/>
                <a:uLnTx/>
                <a:uFillTx/>
                <a:latin typeface="Malgun Gothic" panose="020B0503020000020004" pitchFamily="50" charset="-127"/>
                <a:ea typeface="Malgun Gothic" panose="020B0503020000020004" pitchFamily="50" charset="-127"/>
                <a:cs typeface="Helvetica"/>
                <a:sym typeface="Arial" panose="020B0604020202020204"/>
              </a:endParaRPr>
            </a:p>
          </p:txBody>
        </p:sp>
        <p:sp>
          <p:nvSpPr>
            <p:cNvPr id="5" name="TextBox 4"/>
            <p:cNvSpPr txBox="1"/>
            <p:nvPr/>
          </p:nvSpPr>
          <p:spPr>
            <a:xfrm>
              <a:off x="4718685" y="2767330"/>
              <a:ext cx="2754630" cy="1323340"/>
            </a:xfrm>
            <a:prstGeom prst="rect">
              <a:avLst/>
            </a:prstGeom>
            <a:noFill/>
          </p:spPr>
          <p:txBody>
            <a:bodyPr wrap="square" rtlCol="0">
              <a:spAutoFit/>
            </a:bodyPr>
            <a:lstStyle/>
            <a:p>
              <a:pPr marL="0" marR="0" lvl="0" indent="0" algn="ctr" defTabSz="914400" rtl="0" eaLnBrk="1" fontAlgn="auto" latinLnBrk="0" hangingPunct="0">
                <a:lnSpc>
                  <a:spcPct val="100000"/>
                </a:lnSpc>
                <a:spcBef>
                  <a:spcPts val="0"/>
                </a:spcBef>
                <a:spcAft>
                  <a:spcPts val="0"/>
                </a:spcAft>
                <a:buClrTx/>
                <a:buSzTx/>
                <a:buFontTx/>
                <a:buNone/>
                <a:defRPr/>
              </a:pPr>
              <a:r>
                <a:rPr kumimoji="0" lang="en-US" altLang="ko-KR" sz="8000" b="1" i="0" u="none" strike="noStrike" kern="0" cap="none" spc="0" normalizeH="0" baseline="0" noProof="0" dirty="0" smtClean="0">
                  <a:ln>
                    <a:solidFill>
                      <a:srgbClr val="4472C4">
                        <a:shade val="50000"/>
                        <a:alpha val="0"/>
                      </a:srgbClr>
                    </a:solidFill>
                  </a:ln>
                  <a:solidFill>
                    <a:srgbClr val="FFFFFF"/>
                  </a:solidFill>
                  <a:effectLst/>
                  <a:uLnTx/>
                  <a:uFillTx/>
                  <a:latin typeface="Malgun Gothic" panose="020B0503020000020004" pitchFamily="50" charset="-127"/>
                  <a:ea typeface="Malgun Gothic" panose="020B0503020000020004" pitchFamily="50" charset="-127"/>
                  <a:cs typeface="Arial" panose="020B0604020202020204" pitchFamily="34" charset="0"/>
                  <a:sym typeface="Arial" panose="020B0604020202020204"/>
                </a:rPr>
                <a:t>Q&amp;A</a:t>
              </a:r>
              <a:endParaRPr kumimoji="0" lang="en-US" altLang="ko-KR" sz="8000" b="1" i="0" u="none" strike="noStrike" kern="0" cap="none" spc="0" normalizeH="0" baseline="0" noProof="0" dirty="0" smtClean="0">
                <a:ln>
                  <a:solidFill>
                    <a:srgbClr val="4472C4">
                      <a:shade val="50000"/>
                      <a:alpha val="0"/>
                    </a:srgbClr>
                  </a:solidFill>
                </a:ln>
                <a:solidFill>
                  <a:srgbClr val="FFFFFF"/>
                </a:solidFill>
                <a:effectLst/>
                <a:uLnTx/>
                <a:uFillTx/>
                <a:latin typeface="Malgun Gothic" panose="020B0503020000020004" pitchFamily="50" charset="-127"/>
                <a:ea typeface="Malgun Gothic" panose="020B0503020000020004" pitchFamily="50" charset="-127"/>
                <a:cs typeface="Arial" panose="020B0604020202020204" pitchFamily="34" charset="0"/>
                <a:sym typeface="Arial" panose="020B0604020202020204"/>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p:cNvPicPr>
            <a:picLocks noChangeAspect="1"/>
          </p:cNvPicPr>
          <p:nvPr/>
        </p:nvPicPr>
        <p:blipFill rotWithShape="1">
          <a:blip r:embed="rId1">
            <a:extLst>
              <a:ext uri="{28A0092B-C50C-407E-A947-70E740481C1C}">
                <a14:useLocalDpi xmlns:a14="http://schemas.microsoft.com/office/drawing/2010/main" val="0"/>
              </a:ext>
            </a:extLst>
          </a:blip>
          <a:srcRect l="31986" r="35107" b="69220"/>
          <a:stretch>
            <a:fillRect/>
          </a:stretch>
        </p:blipFill>
        <p:spPr>
          <a:xfrm>
            <a:off x="4551680" y="1885950"/>
            <a:ext cx="2722880" cy="231650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 name="Shape 100" descr="Shape 100"/>
          <p:cNvPicPr>
            <a:picLocks noChangeAspect="1"/>
          </p:cNvPicPr>
          <p:nvPr/>
        </p:nvPicPr>
        <p:blipFill>
          <a:blip r:embed="rId1"/>
          <a:stretch>
            <a:fillRect/>
          </a:stretch>
        </p:blipFill>
        <p:spPr>
          <a:xfrm>
            <a:off x="10988812" y="6372666"/>
            <a:ext cx="1189121" cy="393897"/>
          </a:xfrm>
          <a:prstGeom prst="rect">
            <a:avLst/>
          </a:prstGeom>
          <a:ln w="12700">
            <a:miter lim="400000"/>
            <a:headEnd/>
            <a:tailEnd/>
          </a:ln>
        </p:spPr>
      </p:pic>
      <p:sp>
        <p:nvSpPr>
          <p:cNvPr id="123" name="Shape 101"/>
          <p:cNvSpPr/>
          <p:nvPr/>
        </p:nvSpPr>
        <p:spPr>
          <a:xfrm>
            <a:off x="0" y="-1"/>
            <a:ext cx="12192000" cy="1012801"/>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24" name="Shape 102"/>
          <p:cNvSpPr/>
          <p:nvPr/>
        </p:nvSpPr>
        <p:spPr>
          <a:xfrm>
            <a:off x="-3213" y="6182752"/>
            <a:ext cx="12192001" cy="133642"/>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25" name="Shape 103"/>
          <p:cNvSpPr txBox="1"/>
          <p:nvPr/>
        </p:nvSpPr>
        <p:spPr>
          <a:xfrm>
            <a:off x="1273125" y="183233"/>
            <a:ext cx="5899283" cy="646288"/>
          </a:xfrm>
          <a:prstGeom prst="rect">
            <a:avLst/>
          </a:prstGeom>
          <a:ln w="12700">
            <a:miter lim="400000"/>
          </a:ln>
        </p:spPr>
        <p:txBody>
          <a:bodyPr lIns="45699" tIns="45699" rIns="45699" bIns="45699">
            <a:spAutoFit/>
          </a:bodyPr>
          <a:lstStyle>
            <a:lvl1pPr>
              <a:defRPr sz="3600" b="1">
                <a:solidFill>
                  <a:srgbClr val="FFFFFF"/>
                </a:solidFill>
                <a:latin typeface="Marker Felt"/>
                <a:ea typeface="Marker Felt"/>
                <a:cs typeface="Marker Felt"/>
                <a:sym typeface="Marker Felt"/>
              </a:defRPr>
            </a:lvl1pPr>
          </a:lstStyle>
          <a:p>
            <a:r>
              <a:rPr lang="en-US" altLang="ko-KR" b="0" kern="1200" dirty="0">
                <a:ln>
                  <a:solidFill>
                    <a:srgbClr val="5B9BD5">
                      <a:shade val="50000"/>
                      <a:alpha val="0"/>
                    </a:srgbClr>
                  </a:solidFill>
                </a:ln>
                <a:solidFill>
                  <a:prstClr val="white">
                    <a:lumMod val="95000"/>
                  </a:prstClr>
                </a:solidFill>
                <a:latin typeface="Malgun Gothic" panose="020B0503020000020004" pitchFamily="50" charset="-127"/>
                <a:ea typeface="Malgun Gothic" panose="020B0503020000020004" pitchFamily="50" charset="-127"/>
              </a:rPr>
              <a:t>About Coca</a:t>
            </a:r>
            <a:r>
              <a:rPr lang="en-US" altLang="ko-KR" kern="1200" dirty="0">
                <a:ln>
                  <a:solidFill>
                    <a:srgbClr val="5B9BD5">
                      <a:shade val="50000"/>
                      <a:alpha val="0"/>
                    </a:srgbClr>
                  </a:solidFill>
                </a:ln>
                <a:solidFill>
                  <a:prstClr val="white">
                    <a:lumMod val="95000"/>
                  </a:prstClr>
                </a:solidFill>
                <a:latin typeface="Malgun Gothic" panose="020B0503020000020004" pitchFamily="50" charset="-127"/>
                <a:ea typeface="Malgun Gothic" panose="020B0503020000020004" pitchFamily="50" charset="-127"/>
              </a:rPr>
              <a:t>-</a:t>
            </a:r>
            <a:r>
              <a:rPr lang="en-US" altLang="ko-KR" b="0" kern="1200" dirty="0">
                <a:ln>
                  <a:solidFill>
                    <a:srgbClr val="5B9BD5">
                      <a:shade val="50000"/>
                      <a:alpha val="0"/>
                    </a:srgbClr>
                  </a:solidFill>
                </a:ln>
                <a:solidFill>
                  <a:prstClr val="white">
                    <a:lumMod val="95000"/>
                  </a:prstClr>
                </a:solidFill>
                <a:latin typeface="Malgun Gothic" panose="020B0503020000020004" pitchFamily="50" charset="-127"/>
                <a:ea typeface="Malgun Gothic" panose="020B0503020000020004" pitchFamily="50" charset="-127"/>
              </a:rPr>
              <a:t>Cola</a:t>
            </a:r>
            <a:endParaRPr dirty="0">
              <a:latin typeface="Malgun Gothic" panose="020B0503020000020004" pitchFamily="50" charset="-127"/>
              <a:ea typeface="Malgun Gothic" panose="020B0503020000020004" pitchFamily="50" charset="-127"/>
            </a:endParaRPr>
          </a:p>
        </p:txBody>
      </p:sp>
      <p:grpSp>
        <p:nvGrpSpPr>
          <p:cNvPr id="132" name="Shape 104"/>
          <p:cNvGrpSpPr/>
          <p:nvPr/>
        </p:nvGrpSpPr>
        <p:grpSpPr>
          <a:xfrm>
            <a:off x="9148242" y="1154804"/>
            <a:ext cx="2697397" cy="658507"/>
            <a:chOff x="-1" y="-1"/>
            <a:chExt cx="2697396" cy="658506"/>
          </a:xfrm>
        </p:grpSpPr>
        <p:pic>
          <p:nvPicPr>
            <p:cNvPr id="126" name="Shape 105" descr="Shape 105"/>
            <p:cNvPicPr>
              <a:picLocks noChangeAspect="1"/>
            </p:cNvPicPr>
            <p:nvPr/>
          </p:nvPicPr>
          <p:blipFill>
            <a:blip r:embed="rId2"/>
            <a:stretch>
              <a:fillRect/>
            </a:stretch>
          </p:blipFill>
          <p:spPr>
            <a:xfrm>
              <a:off x="-1" y="-1"/>
              <a:ext cx="652437" cy="652437"/>
            </a:xfrm>
            <a:prstGeom prst="rect">
              <a:avLst/>
            </a:prstGeom>
            <a:ln w="12700" cap="flat">
              <a:noFill/>
              <a:miter lim="400000"/>
              <a:headEnd/>
              <a:tailEnd/>
            </a:ln>
            <a:effectLst/>
          </p:spPr>
        </p:pic>
        <p:pic>
          <p:nvPicPr>
            <p:cNvPr id="127" name="Shape 106" descr="Shape 106"/>
            <p:cNvPicPr>
              <a:picLocks noChangeAspect="1"/>
            </p:cNvPicPr>
            <p:nvPr/>
          </p:nvPicPr>
          <p:blipFill>
            <a:blip r:embed="rId3"/>
            <a:stretch>
              <a:fillRect/>
            </a:stretch>
          </p:blipFill>
          <p:spPr>
            <a:xfrm>
              <a:off x="2044959" y="-1"/>
              <a:ext cx="652436" cy="652437"/>
            </a:xfrm>
            <a:prstGeom prst="rect">
              <a:avLst/>
            </a:prstGeom>
            <a:ln w="12700" cap="flat">
              <a:noFill/>
              <a:miter lim="400000"/>
              <a:headEnd/>
              <a:tailEnd/>
            </a:ln>
            <a:effectLst/>
          </p:spPr>
        </p:pic>
        <p:pic>
          <p:nvPicPr>
            <p:cNvPr id="128" name="Shape 107" descr="Shape 107"/>
            <p:cNvPicPr>
              <a:picLocks noChangeAspect="1"/>
            </p:cNvPicPr>
            <p:nvPr/>
          </p:nvPicPr>
          <p:blipFill>
            <a:blip r:embed="rId3"/>
            <a:stretch>
              <a:fillRect/>
            </a:stretch>
          </p:blipFill>
          <p:spPr>
            <a:xfrm>
              <a:off x="1638100" y="2"/>
              <a:ext cx="652437" cy="652437"/>
            </a:xfrm>
            <a:prstGeom prst="rect">
              <a:avLst/>
            </a:prstGeom>
            <a:ln w="12700" cap="flat">
              <a:noFill/>
              <a:miter lim="400000"/>
              <a:headEnd/>
              <a:tailEnd/>
            </a:ln>
            <a:effectLst/>
          </p:spPr>
        </p:pic>
        <p:pic>
          <p:nvPicPr>
            <p:cNvPr id="129" name="Shape 108" descr="Shape 108"/>
            <p:cNvPicPr>
              <a:picLocks noChangeAspect="1"/>
            </p:cNvPicPr>
            <p:nvPr/>
          </p:nvPicPr>
          <p:blipFill>
            <a:blip r:embed="rId3"/>
            <a:stretch>
              <a:fillRect/>
            </a:stretch>
          </p:blipFill>
          <p:spPr>
            <a:xfrm>
              <a:off x="1231241" y="6068"/>
              <a:ext cx="652436" cy="652437"/>
            </a:xfrm>
            <a:prstGeom prst="rect">
              <a:avLst/>
            </a:prstGeom>
            <a:ln w="12700" cap="flat">
              <a:noFill/>
              <a:miter lim="400000"/>
              <a:headEnd/>
              <a:tailEnd/>
            </a:ln>
            <a:effectLst/>
          </p:spPr>
        </p:pic>
        <p:pic>
          <p:nvPicPr>
            <p:cNvPr id="130" name="Shape 109" descr="Shape 109"/>
            <p:cNvPicPr>
              <a:picLocks noChangeAspect="1"/>
            </p:cNvPicPr>
            <p:nvPr/>
          </p:nvPicPr>
          <p:blipFill>
            <a:blip r:embed="rId3"/>
            <a:stretch>
              <a:fillRect/>
            </a:stretch>
          </p:blipFill>
          <p:spPr>
            <a:xfrm>
              <a:off x="824380" y="1"/>
              <a:ext cx="652437" cy="652437"/>
            </a:xfrm>
            <a:prstGeom prst="rect">
              <a:avLst/>
            </a:prstGeom>
            <a:ln w="12700" cap="flat">
              <a:noFill/>
              <a:miter lim="400000"/>
              <a:headEnd/>
              <a:tailEnd/>
            </a:ln>
            <a:effectLst/>
          </p:spPr>
        </p:pic>
        <p:pic>
          <p:nvPicPr>
            <p:cNvPr id="131" name="Shape 110" descr="Shape 110"/>
            <p:cNvPicPr>
              <a:picLocks noChangeAspect="1"/>
            </p:cNvPicPr>
            <p:nvPr/>
          </p:nvPicPr>
          <p:blipFill>
            <a:blip r:embed="rId3"/>
            <a:stretch>
              <a:fillRect/>
            </a:stretch>
          </p:blipFill>
          <p:spPr>
            <a:xfrm>
              <a:off x="406860" y="0"/>
              <a:ext cx="652436" cy="652437"/>
            </a:xfrm>
            <a:prstGeom prst="rect">
              <a:avLst/>
            </a:prstGeom>
            <a:ln w="12700" cap="flat">
              <a:noFill/>
              <a:miter lim="400000"/>
              <a:headEnd/>
              <a:tailEnd/>
            </a:ln>
            <a:effectLst/>
          </p:spPr>
        </p:pic>
      </p:grpSp>
      <p:pic>
        <p:nvPicPr>
          <p:cNvPr id="133" name="Shape 111" descr="Shape 111"/>
          <p:cNvPicPr>
            <a:picLocks noChangeAspect="1"/>
          </p:cNvPicPr>
          <p:nvPr/>
        </p:nvPicPr>
        <p:blipFill>
          <a:blip r:embed="rId4"/>
          <a:stretch>
            <a:fillRect/>
          </a:stretch>
        </p:blipFill>
        <p:spPr>
          <a:xfrm>
            <a:off x="0" y="14068"/>
            <a:ext cx="1392703" cy="2191126"/>
          </a:xfrm>
          <a:prstGeom prst="rect">
            <a:avLst/>
          </a:prstGeom>
          <a:ln w="12700">
            <a:miter lim="400000"/>
            <a:headEnd/>
            <a:tailEnd/>
          </a:ln>
        </p:spPr>
      </p:pic>
      <p:sp>
        <p:nvSpPr>
          <p:cNvPr id="134" name="Shape 112"/>
          <p:cNvSpPr txBox="1"/>
          <p:nvPr/>
        </p:nvSpPr>
        <p:spPr>
          <a:xfrm>
            <a:off x="497038" y="401745"/>
            <a:ext cx="725288" cy="707844"/>
          </a:xfrm>
          <a:prstGeom prst="rect">
            <a:avLst/>
          </a:prstGeom>
          <a:ln w="12700">
            <a:miter lim="400000"/>
          </a:ln>
        </p:spPr>
        <p:txBody>
          <a:bodyPr lIns="45699" tIns="45699" rIns="45699" bIns="45699">
            <a:spAutoFit/>
          </a:bodyPr>
          <a:lstStyle>
            <a:lvl1pPr>
              <a:defRPr sz="4000" b="1">
                <a:solidFill>
                  <a:srgbClr val="C00000"/>
                </a:solidFill>
                <a:latin typeface="Marker Felt"/>
                <a:ea typeface="Marker Felt"/>
                <a:cs typeface="Marker Felt"/>
                <a:sym typeface="Marker Felt"/>
              </a:defRPr>
            </a:lvl1pPr>
          </a:lstStyle>
          <a:p>
            <a:r>
              <a:rPr>
                <a:latin typeface="Malgun Gothic" panose="020B0503020000020004" pitchFamily="50" charset="-127"/>
                <a:ea typeface="Malgun Gothic" panose="020B0503020000020004" pitchFamily="50" charset="-127"/>
              </a:rPr>
              <a:t>1</a:t>
            </a:r>
            <a:endParaRPr>
              <a:latin typeface="Malgun Gothic" panose="020B0503020000020004" pitchFamily="50" charset="-127"/>
              <a:ea typeface="Malgun Gothic" panose="020B0503020000020004" pitchFamily="50" charset="-127"/>
            </a:endParaRPr>
          </a:p>
        </p:txBody>
      </p:sp>
      <p:pic>
        <p:nvPicPr>
          <p:cNvPr id="15" name="Shape 106" descr="Shape 106"/>
          <p:cNvPicPr>
            <a:picLocks noChangeAspect="1"/>
          </p:cNvPicPr>
          <p:nvPr/>
        </p:nvPicPr>
        <p:blipFill>
          <a:blip r:embed="rId3"/>
          <a:stretch>
            <a:fillRect/>
          </a:stretch>
        </p:blipFill>
        <p:spPr>
          <a:xfrm>
            <a:off x="11594979" y="1154799"/>
            <a:ext cx="652436" cy="652438"/>
          </a:xfrm>
          <a:prstGeom prst="rect">
            <a:avLst/>
          </a:prstGeom>
          <a:ln w="12700" cap="flat">
            <a:noFill/>
            <a:miter lim="400000"/>
            <a:headEnd/>
            <a:tailEnd/>
          </a:ln>
          <a:effectLst/>
        </p:spPr>
      </p:pic>
      <p:graphicFrame>
        <p:nvGraphicFramePr>
          <p:cNvPr id="3" name="다이어그램 2"/>
          <p:cNvGraphicFramePr/>
          <p:nvPr/>
        </p:nvGraphicFramePr>
        <p:xfrm>
          <a:off x="1066800" y="1198872"/>
          <a:ext cx="9312684" cy="480060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8" name="순서도: 연결자 17"/>
          <p:cNvSpPr/>
          <p:nvPr/>
        </p:nvSpPr>
        <p:spPr>
          <a:xfrm>
            <a:off x="934065" y="1278562"/>
            <a:ext cx="2279015" cy="2289810"/>
          </a:xfrm>
          <a:prstGeom prst="flowChartConnector">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smtClean="0">
                <a:solidFill>
                  <a:schemeClr val="tx1"/>
                </a:solidFill>
                <a:latin typeface="Malgun Gothic" panose="020B0503020000020004" pitchFamily="50" charset="-127"/>
                <a:ea typeface="Malgun Gothic" panose="020B0503020000020004" pitchFamily="50" charset="-127"/>
              </a:rPr>
              <a:t>people</a:t>
            </a:r>
            <a:endParaRPr lang="ko-KR" altLang="en-US" sz="2800" dirty="0">
              <a:solidFill>
                <a:schemeClr val="tx1"/>
              </a:solidFill>
              <a:latin typeface="Malgun Gothic" panose="020B0503020000020004" pitchFamily="50" charset="-127"/>
              <a:ea typeface="Malgun Gothic" panose="020B0503020000020004" pitchFamily="50" charset="-127"/>
            </a:endParaRPr>
          </a:p>
        </p:txBody>
      </p:sp>
      <p:sp>
        <p:nvSpPr>
          <p:cNvPr id="19" name="순서도: 연결자 18"/>
          <p:cNvSpPr/>
          <p:nvPr/>
        </p:nvSpPr>
        <p:spPr>
          <a:xfrm>
            <a:off x="2186008" y="3648062"/>
            <a:ext cx="2279015" cy="2289810"/>
          </a:xfrm>
          <a:prstGeom prst="flowChartConnector">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smtClean="0">
                <a:solidFill>
                  <a:schemeClr val="tx1"/>
                </a:solidFill>
                <a:latin typeface="Malgun Gothic" panose="020B0503020000020004" pitchFamily="50" charset="-127"/>
                <a:ea typeface="Malgun Gothic" panose="020B0503020000020004" pitchFamily="50" charset="-127"/>
              </a:rPr>
              <a:t>planet</a:t>
            </a:r>
            <a:endParaRPr lang="ko-KR" altLang="en-US" sz="2400" dirty="0">
              <a:solidFill>
                <a:schemeClr val="tx1"/>
              </a:solidFill>
              <a:latin typeface="Malgun Gothic" panose="020B0503020000020004" pitchFamily="50" charset="-127"/>
              <a:ea typeface="Malgun Gothic" panose="020B0503020000020004" pitchFamily="50" charset="-127"/>
            </a:endParaRPr>
          </a:p>
        </p:txBody>
      </p:sp>
      <p:sp>
        <p:nvSpPr>
          <p:cNvPr id="20" name="순서도: 연결자 19"/>
          <p:cNvSpPr/>
          <p:nvPr/>
        </p:nvSpPr>
        <p:spPr>
          <a:xfrm>
            <a:off x="5710613" y="3546441"/>
            <a:ext cx="2279015" cy="2289810"/>
          </a:xfrm>
          <a:prstGeom prst="flowChartConnector">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smtClean="0">
                <a:solidFill>
                  <a:schemeClr val="tx1"/>
                </a:solidFill>
                <a:latin typeface="Malgun Gothic" panose="020B0503020000020004" pitchFamily="50" charset="-127"/>
                <a:ea typeface="Malgun Gothic" panose="020B0503020000020004" pitchFamily="50" charset="-127"/>
              </a:rPr>
              <a:t>profit</a:t>
            </a:r>
            <a:endParaRPr lang="ko-KR" altLang="en-US" sz="2400" dirty="0">
              <a:solidFill>
                <a:schemeClr val="tx1"/>
              </a:solidFill>
              <a:latin typeface="Malgun Gothic" panose="020B0503020000020004" pitchFamily="50" charset="-127"/>
              <a:ea typeface="Malgun Gothic" panose="020B0503020000020004" pitchFamily="50" charset="-127"/>
            </a:endParaRPr>
          </a:p>
        </p:txBody>
      </p:sp>
      <p:sp>
        <p:nvSpPr>
          <p:cNvPr id="21" name="순서도: 연결자 20"/>
          <p:cNvSpPr/>
          <p:nvPr/>
        </p:nvSpPr>
        <p:spPr>
          <a:xfrm>
            <a:off x="3909342" y="1279356"/>
            <a:ext cx="2279015" cy="2289810"/>
          </a:xfrm>
          <a:prstGeom prst="flowChartConnector">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smtClean="0">
                <a:solidFill>
                  <a:schemeClr val="tx1"/>
                </a:solidFill>
                <a:latin typeface="Malgun Gothic" panose="020B0503020000020004" pitchFamily="50" charset="-127"/>
                <a:ea typeface="Malgun Gothic" panose="020B0503020000020004" pitchFamily="50" charset="-127"/>
              </a:rPr>
              <a:t>portfolio</a:t>
            </a:r>
            <a:endParaRPr lang="ko-KR" altLang="en-US" sz="2800" dirty="0">
              <a:solidFill>
                <a:schemeClr val="tx1"/>
              </a:solidFill>
              <a:latin typeface="Malgun Gothic" panose="020B0503020000020004" pitchFamily="50" charset="-127"/>
              <a:ea typeface="Malgun Gothic" panose="020B0503020000020004" pitchFamily="50" charset="-127"/>
            </a:endParaRPr>
          </a:p>
        </p:txBody>
      </p:sp>
      <p:sp>
        <p:nvSpPr>
          <p:cNvPr id="22" name="순서도: 연결자 21"/>
          <p:cNvSpPr/>
          <p:nvPr/>
        </p:nvSpPr>
        <p:spPr>
          <a:xfrm>
            <a:off x="6897178" y="1256631"/>
            <a:ext cx="2279015" cy="2289810"/>
          </a:xfrm>
          <a:prstGeom prst="flowChartConnector">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smtClean="0">
                <a:solidFill>
                  <a:schemeClr val="tx1"/>
                </a:solidFill>
                <a:latin typeface="Malgun Gothic" panose="020B0503020000020004" pitchFamily="50" charset="-127"/>
                <a:ea typeface="Malgun Gothic" panose="020B0503020000020004" pitchFamily="50" charset="-127"/>
              </a:rPr>
              <a:t>partners</a:t>
            </a:r>
            <a:endParaRPr lang="ko-KR" altLang="en-US" sz="2400" dirty="0">
              <a:solidFill>
                <a:schemeClr val="tx1"/>
              </a:solidFill>
              <a:latin typeface="Malgun Gothic" panose="020B0503020000020004" pitchFamily="50" charset="-127"/>
              <a:ea typeface="Malgun Gothic" panose="020B0503020000020004" pitchFamily="50" charset="-127"/>
            </a:endParaRPr>
          </a:p>
        </p:txBody>
      </p:sp>
      <p:sp>
        <p:nvSpPr>
          <p:cNvPr id="23" name="순서도: 연결자 22"/>
          <p:cNvSpPr/>
          <p:nvPr/>
        </p:nvSpPr>
        <p:spPr>
          <a:xfrm>
            <a:off x="9001104" y="3494990"/>
            <a:ext cx="2279015" cy="2289810"/>
          </a:xfrm>
          <a:prstGeom prst="flowChartConnector">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latin typeface="Malgun Gothic" panose="020B0503020000020004" pitchFamily="50" charset="-127"/>
                <a:ea typeface="Malgun Gothic" panose="020B0503020000020004" pitchFamily="50" charset="-127"/>
              </a:rPr>
              <a:t>productivity</a:t>
            </a:r>
            <a:endParaRPr lang="ko-KR" altLang="en-US" sz="2000" dirty="0">
              <a:solidFill>
                <a:schemeClr val="tx1"/>
              </a:solidFill>
              <a:latin typeface="Malgun Gothic" panose="020B0503020000020004" pitchFamily="50" charset="-127"/>
              <a:ea typeface="Malgun Gothic" panose="020B0503020000020004" pitchFamily="50" charset="-127"/>
            </a:endParaRPr>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 name="Shape 100" descr="Shape 100"/>
          <p:cNvPicPr>
            <a:picLocks noChangeAspect="1"/>
          </p:cNvPicPr>
          <p:nvPr/>
        </p:nvPicPr>
        <p:blipFill>
          <a:blip r:embed="rId1"/>
          <a:stretch>
            <a:fillRect/>
          </a:stretch>
        </p:blipFill>
        <p:spPr>
          <a:xfrm>
            <a:off x="10988812" y="6372666"/>
            <a:ext cx="1189121" cy="393897"/>
          </a:xfrm>
          <a:prstGeom prst="rect">
            <a:avLst/>
          </a:prstGeom>
          <a:ln w="12700">
            <a:miter lim="400000"/>
            <a:headEnd/>
            <a:tailEnd/>
          </a:ln>
        </p:spPr>
      </p:pic>
      <p:sp>
        <p:nvSpPr>
          <p:cNvPr id="123" name="Shape 101"/>
          <p:cNvSpPr/>
          <p:nvPr/>
        </p:nvSpPr>
        <p:spPr>
          <a:xfrm>
            <a:off x="0" y="-1"/>
            <a:ext cx="12192000" cy="1012801"/>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24" name="Shape 102"/>
          <p:cNvSpPr/>
          <p:nvPr/>
        </p:nvSpPr>
        <p:spPr>
          <a:xfrm>
            <a:off x="-3213" y="6182752"/>
            <a:ext cx="12192001" cy="133642"/>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25" name="Shape 103"/>
          <p:cNvSpPr txBox="1"/>
          <p:nvPr/>
        </p:nvSpPr>
        <p:spPr>
          <a:xfrm>
            <a:off x="1273125" y="183233"/>
            <a:ext cx="5899283" cy="646288"/>
          </a:xfrm>
          <a:prstGeom prst="rect">
            <a:avLst/>
          </a:prstGeom>
          <a:ln w="12700">
            <a:miter lim="400000"/>
          </a:ln>
        </p:spPr>
        <p:txBody>
          <a:bodyPr lIns="45699" tIns="45699" rIns="45699" bIns="45699">
            <a:spAutoFit/>
          </a:bodyPr>
          <a:lstStyle>
            <a:lvl1pPr>
              <a:defRPr sz="3600" b="1">
                <a:solidFill>
                  <a:srgbClr val="FFFFFF"/>
                </a:solidFill>
                <a:latin typeface="Marker Felt"/>
                <a:ea typeface="Marker Felt"/>
                <a:cs typeface="Marker Felt"/>
                <a:sym typeface="Marker Felt"/>
              </a:defRPr>
            </a:lvl1pPr>
          </a:lstStyle>
          <a:p>
            <a:r>
              <a:rPr lang="en-US" altLang="ko-KR" b="0" kern="1200" dirty="0">
                <a:ln>
                  <a:solidFill>
                    <a:srgbClr val="5B9BD5">
                      <a:shade val="50000"/>
                      <a:alpha val="0"/>
                    </a:srgbClr>
                  </a:solidFill>
                </a:ln>
                <a:solidFill>
                  <a:prstClr val="white">
                    <a:lumMod val="95000"/>
                  </a:prstClr>
                </a:solidFill>
                <a:latin typeface="Malgun Gothic" panose="020B0503020000020004" pitchFamily="50" charset="-127"/>
                <a:ea typeface="Malgun Gothic" panose="020B0503020000020004" pitchFamily="50" charset="-127"/>
              </a:rPr>
              <a:t>About Coca</a:t>
            </a:r>
            <a:r>
              <a:rPr lang="en-US" altLang="ko-KR" kern="1200" dirty="0">
                <a:ln>
                  <a:solidFill>
                    <a:srgbClr val="5B9BD5">
                      <a:shade val="50000"/>
                      <a:alpha val="0"/>
                    </a:srgbClr>
                  </a:solidFill>
                </a:ln>
                <a:solidFill>
                  <a:prstClr val="white">
                    <a:lumMod val="95000"/>
                  </a:prstClr>
                </a:solidFill>
                <a:latin typeface="Malgun Gothic" panose="020B0503020000020004" pitchFamily="50" charset="-127"/>
                <a:ea typeface="Malgun Gothic" panose="020B0503020000020004" pitchFamily="50" charset="-127"/>
              </a:rPr>
              <a:t>-</a:t>
            </a:r>
            <a:r>
              <a:rPr lang="en-US" altLang="ko-KR" b="0" kern="1200" dirty="0">
                <a:ln>
                  <a:solidFill>
                    <a:srgbClr val="5B9BD5">
                      <a:shade val="50000"/>
                      <a:alpha val="0"/>
                    </a:srgbClr>
                  </a:solidFill>
                </a:ln>
                <a:solidFill>
                  <a:prstClr val="white">
                    <a:lumMod val="95000"/>
                  </a:prstClr>
                </a:solidFill>
                <a:latin typeface="Malgun Gothic" panose="020B0503020000020004" pitchFamily="50" charset="-127"/>
                <a:ea typeface="Malgun Gothic" panose="020B0503020000020004" pitchFamily="50" charset="-127"/>
              </a:rPr>
              <a:t>Cola</a:t>
            </a:r>
            <a:endParaRPr dirty="0">
              <a:latin typeface="Malgun Gothic" panose="020B0503020000020004" pitchFamily="50" charset="-127"/>
              <a:ea typeface="Malgun Gothic" panose="020B0503020000020004" pitchFamily="50" charset="-127"/>
            </a:endParaRPr>
          </a:p>
        </p:txBody>
      </p:sp>
      <p:grpSp>
        <p:nvGrpSpPr>
          <p:cNvPr id="132" name="Shape 104"/>
          <p:cNvGrpSpPr/>
          <p:nvPr/>
        </p:nvGrpSpPr>
        <p:grpSpPr>
          <a:xfrm>
            <a:off x="9148242" y="1154804"/>
            <a:ext cx="2697397" cy="658507"/>
            <a:chOff x="-1" y="-1"/>
            <a:chExt cx="2697396" cy="658506"/>
          </a:xfrm>
        </p:grpSpPr>
        <p:pic>
          <p:nvPicPr>
            <p:cNvPr id="126" name="Shape 105" descr="Shape 105"/>
            <p:cNvPicPr>
              <a:picLocks noChangeAspect="1"/>
            </p:cNvPicPr>
            <p:nvPr/>
          </p:nvPicPr>
          <p:blipFill>
            <a:blip r:embed="rId2"/>
            <a:stretch>
              <a:fillRect/>
            </a:stretch>
          </p:blipFill>
          <p:spPr>
            <a:xfrm>
              <a:off x="-1" y="-1"/>
              <a:ext cx="652437" cy="652437"/>
            </a:xfrm>
            <a:prstGeom prst="rect">
              <a:avLst/>
            </a:prstGeom>
            <a:ln w="12700" cap="flat">
              <a:noFill/>
              <a:miter lim="400000"/>
              <a:headEnd/>
              <a:tailEnd/>
            </a:ln>
            <a:effectLst/>
          </p:spPr>
        </p:pic>
        <p:pic>
          <p:nvPicPr>
            <p:cNvPr id="127" name="Shape 106" descr="Shape 106"/>
            <p:cNvPicPr>
              <a:picLocks noChangeAspect="1"/>
            </p:cNvPicPr>
            <p:nvPr/>
          </p:nvPicPr>
          <p:blipFill>
            <a:blip r:embed="rId3"/>
            <a:stretch>
              <a:fillRect/>
            </a:stretch>
          </p:blipFill>
          <p:spPr>
            <a:xfrm>
              <a:off x="2044959" y="-1"/>
              <a:ext cx="652436" cy="652437"/>
            </a:xfrm>
            <a:prstGeom prst="rect">
              <a:avLst/>
            </a:prstGeom>
            <a:ln w="12700" cap="flat">
              <a:noFill/>
              <a:miter lim="400000"/>
              <a:headEnd/>
              <a:tailEnd/>
            </a:ln>
            <a:effectLst/>
          </p:spPr>
        </p:pic>
        <p:pic>
          <p:nvPicPr>
            <p:cNvPr id="128" name="Shape 107" descr="Shape 107"/>
            <p:cNvPicPr>
              <a:picLocks noChangeAspect="1"/>
            </p:cNvPicPr>
            <p:nvPr/>
          </p:nvPicPr>
          <p:blipFill>
            <a:blip r:embed="rId3"/>
            <a:stretch>
              <a:fillRect/>
            </a:stretch>
          </p:blipFill>
          <p:spPr>
            <a:xfrm>
              <a:off x="1638100" y="2"/>
              <a:ext cx="652437" cy="652437"/>
            </a:xfrm>
            <a:prstGeom prst="rect">
              <a:avLst/>
            </a:prstGeom>
            <a:ln w="12700" cap="flat">
              <a:noFill/>
              <a:miter lim="400000"/>
              <a:headEnd/>
              <a:tailEnd/>
            </a:ln>
            <a:effectLst/>
          </p:spPr>
        </p:pic>
        <p:pic>
          <p:nvPicPr>
            <p:cNvPr id="129" name="Shape 108" descr="Shape 108"/>
            <p:cNvPicPr>
              <a:picLocks noChangeAspect="1"/>
            </p:cNvPicPr>
            <p:nvPr/>
          </p:nvPicPr>
          <p:blipFill>
            <a:blip r:embed="rId3"/>
            <a:stretch>
              <a:fillRect/>
            </a:stretch>
          </p:blipFill>
          <p:spPr>
            <a:xfrm>
              <a:off x="1231241" y="6068"/>
              <a:ext cx="652436" cy="652437"/>
            </a:xfrm>
            <a:prstGeom prst="rect">
              <a:avLst/>
            </a:prstGeom>
            <a:ln w="12700" cap="flat">
              <a:noFill/>
              <a:miter lim="400000"/>
              <a:headEnd/>
              <a:tailEnd/>
            </a:ln>
            <a:effectLst/>
          </p:spPr>
        </p:pic>
        <p:pic>
          <p:nvPicPr>
            <p:cNvPr id="130" name="Shape 109" descr="Shape 109"/>
            <p:cNvPicPr>
              <a:picLocks noChangeAspect="1"/>
            </p:cNvPicPr>
            <p:nvPr/>
          </p:nvPicPr>
          <p:blipFill>
            <a:blip r:embed="rId3"/>
            <a:stretch>
              <a:fillRect/>
            </a:stretch>
          </p:blipFill>
          <p:spPr>
            <a:xfrm>
              <a:off x="824380" y="1"/>
              <a:ext cx="652437" cy="652437"/>
            </a:xfrm>
            <a:prstGeom prst="rect">
              <a:avLst/>
            </a:prstGeom>
            <a:ln w="12700" cap="flat">
              <a:noFill/>
              <a:miter lim="400000"/>
              <a:headEnd/>
              <a:tailEnd/>
            </a:ln>
            <a:effectLst/>
          </p:spPr>
        </p:pic>
        <p:pic>
          <p:nvPicPr>
            <p:cNvPr id="131" name="Shape 110" descr="Shape 110"/>
            <p:cNvPicPr>
              <a:picLocks noChangeAspect="1"/>
            </p:cNvPicPr>
            <p:nvPr/>
          </p:nvPicPr>
          <p:blipFill>
            <a:blip r:embed="rId3"/>
            <a:stretch>
              <a:fillRect/>
            </a:stretch>
          </p:blipFill>
          <p:spPr>
            <a:xfrm>
              <a:off x="406860" y="0"/>
              <a:ext cx="652436" cy="652437"/>
            </a:xfrm>
            <a:prstGeom prst="rect">
              <a:avLst/>
            </a:prstGeom>
            <a:ln w="12700" cap="flat">
              <a:noFill/>
              <a:miter lim="400000"/>
              <a:headEnd/>
              <a:tailEnd/>
            </a:ln>
            <a:effectLst/>
          </p:spPr>
        </p:pic>
      </p:grpSp>
      <p:pic>
        <p:nvPicPr>
          <p:cNvPr id="133" name="Shape 111" descr="Shape 111"/>
          <p:cNvPicPr>
            <a:picLocks noChangeAspect="1"/>
          </p:cNvPicPr>
          <p:nvPr/>
        </p:nvPicPr>
        <p:blipFill>
          <a:blip r:embed="rId4"/>
          <a:stretch>
            <a:fillRect/>
          </a:stretch>
        </p:blipFill>
        <p:spPr>
          <a:xfrm>
            <a:off x="0" y="14068"/>
            <a:ext cx="1392703" cy="2191126"/>
          </a:xfrm>
          <a:prstGeom prst="rect">
            <a:avLst/>
          </a:prstGeom>
          <a:ln w="12700">
            <a:miter lim="400000"/>
            <a:headEnd/>
            <a:tailEnd/>
          </a:ln>
        </p:spPr>
      </p:pic>
      <p:sp>
        <p:nvSpPr>
          <p:cNvPr id="134" name="Shape 112"/>
          <p:cNvSpPr txBox="1"/>
          <p:nvPr/>
        </p:nvSpPr>
        <p:spPr>
          <a:xfrm>
            <a:off x="497038" y="401745"/>
            <a:ext cx="725288" cy="707844"/>
          </a:xfrm>
          <a:prstGeom prst="rect">
            <a:avLst/>
          </a:prstGeom>
          <a:ln w="12700">
            <a:miter lim="400000"/>
          </a:ln>
        </p:spPr>
        <p:txBody>
          <a:bodyPr lIns="45699" tIns="45699" rIns="45699" bIns="45699">
            <a:spAutoFit/>
          </a:bodyPr>
          <a:lstStyle>
            <a:lvl1pPr>
              <a:defRPr sz="4000" b="1">
                <a:solidFill>
                  <a:srgbClr val="C00000"/>
                </a:solidFill>
                <a:latin typeface="Marker Felt"/>
                <a:ea typeface="Marker Felt"/>
                <a:cs typeface="Marker Felt"/>
                <a:sym typeface="Marker Felt"/>
              </a:defRPr>
            </a:lvl1pPr>
          </a:lstStyle>
          <a:p>
            <a:r>
              <a:rPr>
                <a:latin typeface="Malgun Gothic" panose="020B0503020000020004" pitchFamily="50" charset="-127"/>
                <a:ea typeface="Malgun Gothic" panose="020B0503020000020004" pitchFamily="50" charset="-127"/>
              </a:rPr>
              <a:t>1</a:t>
            </a:r>
            <a:endParaRPr>
              <a:latin typeface="Malgun Gothic" panose="020B0503020000020004" pitchFamily="50" charset="-127"/>
              <a:ea typeface="Malgun Gothic" panose="020B0503020000020004" pitchFamily="50" charset="-127"/>
            </a:endParaRPr>
          </a:p>
        </p:txBody>
      </p:sp>
      <p:pic>
        <p:nvPicPr>
          <p:cNvPr id="15" name="Shape 106" descr="Shape 106"/>
          <p:cNvPicPr>
            <a:picLocks noChangeAspect="1"/>
          </p:cNvPicPr>
          <p:nvPr/>
        </p:nvPicPr>
        <p:blipFill>
          <a:blip r:embed="rId3"/>
          <a:stretch>
            <a:fillRect/>
          </a:stretch>
        </p:blipFill>
        <p:spPr>
          <a:xfrm>
            <a:off x="11594979" y="1154799"/>
            <a:ext cx="652436" cy="652438"/>
          </a:xfrm>
          <a:prstGeom prst="rect">
            <a:avLst/>
          </a:prstGeom>
          <a:ln w="12700" cap="flat">
            <a:noFill/>
            <a:miter lim="400000"/>
            <a:headEnd/>
            <a:tailEnd/>
          </a:ln>
          <a:effectLst/>
        </p:spPr>
      </p:pic>
      <p:pic>
        <p:nvPicPr>
          <p:cNvPr id="16" name="그림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7091" y="2068258"/>
            <a:ext cx="7675417" cy="4055402"/>
          </a:xfrm>
          <a:prstGeom prst="rect">
            <a:avLst/>
          </a:prstGeom>
        </p:spPr>
      </p:pic>
      <p:sp>
        <p:nvSpPr>
          <p:cNvPr id="17" name="Shape 103"/>
          <p:cNvSpPr txBox="1"/>
          <p:nvPr/>
        </p:nvSpPr>
        <p:spPr>
          <a:xfrm>
            <a:off x="7022981" y="2283612"/>
            <a:ext cx="5899283" cy="1384952"/>
          </a:xfrm>
          <a:prstGeom prst="rect">
            <a:avLst/>
          </a:prstGeom>
          <a:ln w="12700">
            <a:miter lim="400000"/>
          </a:ln>
        </p:spPr>
        <p:txBody>
          <a:bodyPr lIns="45699" tIns="45699" rIns="45699" bIns="45699">
            <a:spAutoFit/>
          </a:bodyPr>
          <a:lstStyle>
            <a:lvl1pPr>
              <a:defRPr sz="3600" b="1">
                <a:solidFill>
                  <a:srgbClr val="FFFFFF"/>
                </a:solidFill>
                <a:latin typeface="Marker Felt"/>
                <a:ea typeface="Marker Felt"/>
                <a:cs typeface="Marker Felt"/>
                <a:sym typeface="Marker Felt"/>
              </a:defRPr>
            </a:lvl1pPr>
          </a:lstStyle>
          <a:p>
            <a:r>
              <a:rPr lang="en-US" sz="2800" b="0" kern="1200" dirty="0" smtClean="0">
                <a:ln>
                  <a:solidFill>
                    <a:srgbClr val="5B9BD5">
                      <a:shade val="50000"/>
                      <a:alpha val="0"/>
                    </a:srgbClr>
                  </a:solidFill>
                </a:ln>
                <a:solidFill>
                  <a:schemeClr val="tx1"/>
                </a:solidFill>
                <a:latin typeface="Malgun Gothic" panose="020B0503020000020004" pitchFamily="50" charset="-127"/>
                <a:ea typeface="Malgun Gothic" panose="020B0503020000020004" pitchFamily="50" charset="-127"/>
              </a:rPr>
              <a:t>More than 200 countries</a:t>
            </a:r>
            <a:endParaRPr lang="en-US" sz="2800" b="0" kern="1200" dirty="0" smtClean="0">
              <a:ln>
                <a:solidFill>
                  <a:srgbClr val="5B9BD5">
                    <a:shade val="50000"/>
                    <a:alpha val="0"/>
                  </a:srgbClr>
                </a:solidFill>
              </a:ln>
              <a:solidFill>
                <a:schemeClr val="tx1"/>
              </a:solidFill>
              <a:latin typeface="Malgun Gothic" panose="020B0503020000020004" pitchFamily="50" charset="-127"/>
              <a:ea typeface="Malgun Gothic" panose="020B0503020000020004" pitchFamily="50" charset="-127"/>
            </a:endParaRPr>
          </a:p>
          <a:p>
            <a:r>
              <a:rPr lang="en-US" sz="2800" b="0" kern="1200" dirty="0">
                <a:ln>
                  <a:solidFill>
                    <a:srgbClr val="5B9BD5">
                      <a:shade val="50000"/>
                      <a:alpha val="0"/>
                    </a:srgbClr>
                  </a:solidFill>
                </a:ln>
                <a:solidFill>
                  <a:schemeClr val="tx1"/>
                </a:solidFill>
                <a:latin typeface="Malgun Gothic" panose="020B0503020000020004" pitchFamily="50" charset="-127"/>
                <a:ea typeface="Malgun Gothic" panose="020B0503020000020004" pitchFamily="50" charset="-127"/>
              </a:rPr>
              <a:t>Except Cuba and North </a:t>
            </a:r>
            <a:r>
              <a:rPr lang="en-US" sz="2800" b="0" kern="1200" dirty="0" smtClean="0">
                <a:ln>
                  <a:solidFill>
                    <a:srgbClr val="5B9BD5">
                      <a:shade val="50000"/>
                      <a:alpha val="0"/>
                    </a:srgbClr>
                  </a:solidFill>
                </a:ln>
                <a:solidFill>
                  <a:schemeClr val="tx1"/>
                </a:solidFill>
                <a:latin typeface="Malgun Gothic" panose="020B0503020000020004" pitchFamily="50" charset="-127"/>
                <a:ea typeface="Malgun Gothic" panose="020B0503020000020004" pitchFamily="50" charset="-127"/>
              </a:rPr>
              <a:t>Korea</a:t>
            </a:r>
            <a:endParaRPr lang="en-US" sz="2800" b="0" kern="1200" dirty="0" smtClean="0">
              <a:ln>
                <a:solidFill>
                  <a:srgbClr val="5B9BD5">
                    <a:shade val="50000"/>
                    <a:alpha val="0"/>
                  </a:srgbClr>
                </a:solidFill>
              </a:ln>
              <a:solidFill>
                <a:schemeClr val="tx1"/>
              </a:solidFill>
              <a:latin typeface="Malgun Gothic" panose="020B0503020000020004" pitchFamily="50" charset="-127"/>
              <a:ea typeface="Malgun Gothic" panose="020B0503020000020004" pitchFamily="50" charset="-127"/>
            </a:endParaRPr>
          </a:p>
          <a:p>
            <a:endParaRPr lang="en-US" sz="2800" kern="1200" dirty="0" smtClean="0">
              <a:ln>
                <a:solidFill>
                  <a:srgbClr val="5B9BD5">
                    <a:shade val="50000"/>
                    <a:alpha val="0"/>
                  </a:srgbClr>
                </a:solidFill>
              </a:ln>
              <a:solidFill>
                <a:schemeClr val="tx1"/>
              </a:solidFill>
              <a:ea typeface="Malgun Gothic" panose="020B0503020000020004" pitchFamily="50" charset="-127"/>
            </a:endParaRPr>
          </a:p>
        </p:txBody>
      </p:sp>
      <p:sp>
        <p:nvSpPr>
          <p:cNvPr id="18" name="직사각형 17"/>
          <p:cNvSpPr/>
          <p:nvPr/>
        </p:nvSpPr>
        <p:spPr>
          <a:xfrm>
            <a:off x="539221" y="1243286"/>
            <a:ext cx="8191500" cy="646331"/>
          </a:xfrm>
          <a:prstGeom prst="rect">
            <a:avLst/>
          </a:prstGeom>
        </p:spPr>
        <p:txBody>
          <a:bodyPr wrap="square">
            <a:spAutoFit/>
          </a:bodyPr>
          <a:lstStyle/>
          <a:p>
            <a:pPr lvl="0" latinLnBrk="1" hangingPunct="1"/>
            <a:r>
              <a:rPr lang="en-US" altLang="ko-KR" sz="3600" kern="1200" dirty="0" smtClean="0">
                <a:solidFill>
                  <a:prstClr val="black"/>
                </a:solidFill>
                <a:latin typeface="Malgun Gothic" panose="020B0503020000020004" pitchFamily="50" charset="-127"/>
                <a:ea typeface="Malgun Gothic" panose="020B0503020000020004" pitchFamily="50" charset="-127"/>
                <a:cs typeface="+mn-cs"/>
              </a:rPr>
              <a:t>Overseas markets </a:t>
            </a:r>
            <a:endParaRPr lang="ko-KR" altLang="en-US" sz="3600" kern="1200" dirty="0">
              <a:solidFill>
                <a:prstClr val="black"/>
              </a:solidFill>
              <a:latin typeface="Malgun Gothic" panose="020B0503020000020004" pitchFamily="50" charset="-127"/>
              <a:ea typeface="Malgun Gothic" panose="020B0503020000020004" pitchFamily="50" charset="-127"/>
              <a:cs typeface="+mn-cs"/>
            </a:endParaRPr>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 name="Shape 100" descr="Shape 100"/>
          <p:cNvPicPr>
            <a:picLocks noChangeAspect="1"/>
          </p:cNvPicPr>
          <p:nvPr/>
        </p:nvPicPr>
        <p:blipFill>
          <a:blip r:embed="rId1"/>
          <a:stretch>
            <a:fillRect/>
          </a:stretch>
        </p:blipFill>
        <p:spPr>
          <a:xfrm>
            <a:off x="10988812" y="6372666"/>
            <a:ext cx="1189121" cy="393897"/>
          </a:xfrm>
          <a:prstGeom prst="rect">
            <a:avLst/>
          </a:prstGeom>
          <a:ln w="12700">
            <a:miter lim="400000"/>
            <a:headEnd/>
            <a:tailEnd/>
          </a:ln>
        </p:spPr>
      </p:pic>
      <p:sp>
        <p:nvSpPr>
          <p:cNvPr id="123" name="Shape 101"/>
          <p:cNvSpPr/>
          <p:nvPr/>
        </p:nvSpPr>
        <p:spPr>
          <a:xfrm>
            <a:off x="0" y="-1"/>
            <a:ext cx="12192000" cy="1012801"/>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24" name="Shape 102"/>
          <p:cNvSpPr/>
          <p:nvPr/>
        </p:nvSpPr>
        <p:spPr>
          <a:xfrm>
            <a:off x="-3213" y="6182752"/>
            <a:ext cx="12192001" cy="133642"/>
          </a:xfrm>
          <a:prstGeom prst="rect">
            <a:avLst/>
          </a:prstGeom>
          <a:solidFill>
            <a:srgbClr val="DD2C2C"/>
          </a:solidFill>
          <a:ln w="12700">
            <a:miter lim="400000"/>
          </a:ln>
        </p:spPr>
        <p:txBody>
          <a:bodyPr lIns="45719" rIns="45719" anchor="ctr"/>
          <a:lstStyle/>
          <a:p>
            <a:pPr algn="ctr">
              <a:defRPr sz="1800">
                <a:solidFill>
                  <a:srgbClr val="FFFFFF"/>
                </a:solidFill>
                <a:latin typeface="Calibri" panose="020F0502020204030204"/>
                <a:ea typeface="Calibri" panose="020F0502020204030204"/>
                <a:cs typeface="Calibri" panose="020F0502020204030204"/>
                <a:sym typeface="Calibri" panose="020F0502020204030204"/>
              </a:defRPr>
            </a:pPr>
            <a:endParaRPr dirty="0">
              <a:latin typeface="Malgun Gothic" panose="020B0503020000020004" pitchFamily="50" charset="-127"/>
              <a:ea typeface="Malgun Gothic" panose="020B0503020000020004" pitchFamily="50" charset="-127"/>
            </a:endParaRPr>
          </a:p>
        </p:txBody>
      </p:sp>
      <p:sp>
        <p:nvSpPr>
          <p:cNvPr id="125" name="Shape 103"/>
          <p:cNvSpPr txBox="1"/>
          <p:nvPr/>
        </p:nvSpPr>
        <p:spPr>
          <a:xfrm>
            <a:off x="1273125" y="183233"/>
            <a:ext cx="5899283" cy="646288"/>
          </a:xfrm>
          <a:prstGeom prst="rect">
            <a:avLst/>
          </a:prstGeom>
          <a:ln w="12700">
            <a:miter lim="400000"/>
          </a:ln>
        </p:spPr>
        <p:txBody>
          <a:bodyPr lIns="45699" tIns="45699" rIns="45699" bIns="45699">
            <a:spAutoFit/>
          </a:bodyPr>
          <a:lstStyle>
            <a:lvl1pPr>
              <a:defRPr sz="3600" b="1">
                <a:solidFill>
                  <a:srgbClr val="FFFFFF"/>
                </a:solidFill>
                <a:latin typeface="Marker Felt"/>
                <a:ea typeface="Marker Felt"/>
                <a:cs typeface="Marker Felt"/>
                <a:sym typeface="Marker Felt"/>
              </a:defRPr>
            </a:lvl1pPr>
          </a:lstStyle>
          <a:p>
            <a:r>
              <a:rPr lang="en-US" altLang="ko-KR" b="0" kern="1200" dirty="0">
                <a:ln>
                  <a:solidFill>
                    <a:srgbClr val="5B9BD5">
                      <a:shade val="50000"/>
                      <a:alpha val="0"/>
                    </a:srgbClr>
                  </a:solidFill>
                </a:ln>
                <a:solidFill>
                  <a:prstClr val="white">
                    <a:lumMod val="95000"/>
                  </a:prstClr>
                </a:solidFill>
                <a:latin typeface="Malgun Gothic" panose="020B0503020000020004" pitchFamily="50" charset="-127"/>
                <a:ea typeface="Malgun Gothic" panose="020B0503020000020004" pitchFamily="50" charset="-127"/>
              </a:rPr>
              <a:t>About Coca</a:t>
            </a:r>
            <a:r>
              <a:rPr lang="en-US" altLang="ko-KR" kern="1200" dirty="0">
                <a:ln>
                  <a:solidFill>
                    <a:srgbClr val="5B9BD5">
                      <a:shade val="50000"/>
                      <a:alpha val="0"/>
                    </a:srgbClr>
                  </a:solidFill>
                </a:ln>
                <a:solidFill>
                  <a:prstClr val="white">
                    <a:lumMod val="95000"/>
                  </a:prstClr>
                </a:solidFill>
                <a:latin typeface="Malgun Gothic" panose="020B0503020000020004" pitchFamily="50" charset="-127"/>
                <a:ea typeface="Malgun Gothic" panose="020B0503020000020004" pitchFamily="50" charset="-127"/>
              </a:rPr>
              <a:t>-</a:t>
            </a:r>
            <a:r>
              <a:rPr lang="en-US" altLang="ko-KR" b="0" kern="1200" dirty="0">
                <a:ln>
                  <a:solidFill>
                    <a:srgbClr val="5B9BD5">
                      <a:shade val="50000"/>
                      <a:alpha val="0"/>
                    </a:srgbClr>
                  </a:solidFill>
                </a:ln>
                <a:solidFill>
                  <a:prstClr val="white">
                    <a:lumMod val="95000"/>
                  </a:prstClr>
                </a:solidFill>
                <a:latin typeface="Malgun Gothic" panose="020B0503020000020004" pitchFamily="50" charset="-127"/>
                <a:ea typeface="Malgun Gothic" panose="020B0503020000020004" pitchFamily="50" charset="-127"/>
              </a:rPr>
              <a:t>Cola</a:t>
            </a:r>
            <a:endParaRPr dirty="0">
              <a:latin typeface="Malgun Gothic" panose="020B0503020000020004" pitchFamily="50" charset="-127"/>
              <a:ea typeface="Malgun Gothic" panose="020B0503020000020004" pitchFamily="50" charset="-127"/>
            </a:endParaRPr>
          </a:p>
        </p:txBody>
      </p:sp>
      <p:grpSp>
        <p:nvGrpSpPr>
          <p:cNvPr id="132" name="Shape 104"/>
          <p:cNvGrpSpPr/>
          <p:nvPr/>
        </p:nvGrpSpPr>
        <p:grpSpPr>
          <a:xfrm>
            <a:off x="9148242" y="1154804"/>
            <a:ext cx="2697397" cy="658507"/>
            <a:chOff x="-1" y="-1"/>
            <a:chExt cx="2697396" cy="658506"/>
          </a:xfrm>
        </p:grpSpPr>
        <p:pic>
          <p:nvPicPr>
            <p:cNvPr id="126" name="Shape 105" descr="Shape 105"/>
            <p:cNvPicPr>
              <a:picLocks noChangeAspect="1"/>
            </p:cNvPicPr>
            <p:nvPr/>
          </p:nvPicPr>
          <p:blipFill>
            <a:blip r:embed="rId2"/>
            <a:stretch>
              <a:fillRect/>
            </a:stretch>
          </p:blipFill>
          <p:spPr>
            <a:xfrm>
              <a:off x="-1" y="-1"/>
              <a:ext cx="652437" cy="652437"/>
            </a:xfrm>
            <a:prstGeom prst="rect">
              <a:avLst/>
            </a:prstGeom>
            <a:ln w="12700" cap="flat">
              <a:noFill/>
              <a:miter lim="400000"/>
              <a:headEnd/>
              <a:tailEnd/>
            </a:ln>
            <a:effectLst/>
          </p:spPr>
        </p:pic>
        <p:pic>
          <p:nvPicPr>
            <p:cNvPr id="127" name="Shape 106" descr="Shape 106"/>
            <p:cNvPicPr>
              <a:picLocks noChangeAspect="1"/>
            </p:cNvPicPr>
            <p:nvPr/>
          </p:nvPicPr>
          <p:blipFill>
            <a:blip r:embed="rId3"/>
            <a:stretch>
              <a:fillRect/>
            </a:stretch>
          </p:blipFill>
          <p:spPr>
            <a:xfrm>
              <a:off x="2044959" y="-1"/>
              <a:ext cx="652436" cy="652437"/>
            </a:xfrm>
            <a:prstGeom prst="rect">
              <a:avLst/>
            </a:prstGeom>
            <a:ln w="12700" cap="flat">
              <a:noFill/>
              <a:miter lim="400000"/>
              <a:headEnd/>
              <a:tailEnd/>
            </a:ln>
            <a:effectLst/>
          </p:spPr>
        </p:pic>
        <p:pic>
          <p:nvPicPr>
            <p:cNvPr id="128" name="Shape 107" descr="Shape 107"/>
            <p:cNvPicPr>
              <a:picLocks noChangeAspect="1"/>
            </p:cNvPicPr>
            <p:nvPr/>
          </p:nvPicPr>
          <p:blipFill>
            <a:blip r:embed="rId3"/>
            <a:stretch>
              <a:fillRect/>
            </a:stretch>
          </p:blipFill>
          <p:spPr>
            <a:xfrm>
              <a:off x="1638100" y="2"/>
              <a:ext cx="652437" cy="652437"/>
            </a:xfrm>
            <a:prstGeom prst="rect">
              <a:avLst/>
            </a:prstGeom>
            <a:ln w="12700" cap="flat">
              <a:noFill/>
              <a:miter lim="400000"/>
              <a:headEnd/>
              <a:tailEnd/>
            </a:ln>
            <a:effectLst/>
          </p:spPr>
        </p:pic>
        <p:pic>
          <p:nvPicPr>
            <p:cNvPr id="129" name="Shape 108" descr="Shape 108"/>
            <p:cNvPicPr>
              <a:picLocks noChangeAspect="1"/>
            </p:cNvPicPr>
            <p:nvPr/>
          </p:nvPicPr>
          <p:blipFill>
            <a:blip r:embed="rId3"/>
            <a:stretch>
              <a:fillRect/>
            </a:stretch>
          </p:blipFill>
          <p:spPr>
            <a:xfrm>
              <a:off x="1231241" y="6068"/>
              <a:ext cx="652436" cy="652437"/>
            </a:xfrm>
            <a:prstGeom prst="rect">
              <a:avLst/>
            </a:prstGeom>
            <a:ln w="12700" cap="flat">
              <a:noFill/>
              <a:miter lim="400000"/>
              <a:headEnd/>
              <a:tailEnd/>
            </a:ln>
            <a:effectLst/>
          </p:spPr>
        </p:pic>
        <p:pic>
          <p:nvPicPr>
            <p:cNvPr id="130" name="Shape 109" descr="Shape 109"/>
            <p:cNvPicPr>
              <a:picLocks noChangeAspect="1"/>
            </p:cNvPicPr>
            <p:nvPr/>
          </p:nvPicPr>
          <p:blipFill>
            <a:blip r:embed="rId3"/>
            <a:stretch>
              <a:fillRect/>
            </a:stretch>
          </p:blipFill>
          <p:spPr>
            <a:xfrm>
              <a:off x="824380" y="1"/>
              <a:ext cx="652437" cy="652437"/>
            </a:xfrm>
            <a:prstGeom prst="rect">
              <a:avLst/>
            </a:prstGeom>
            <a:ln w="12700" cap="flat">
              <a:noFill/>
              <a:miter lim="400000"/>
              <a:headEnd/>
              <a:tailEnd/>
            </a:ln>
            <a:effectLst/>
          </p:spPr>
        </p:pic>
        <p:pic>
          <p:nvPicPr>
            <p:cNvPr id="131" name="Shape 110" descr="Shape 110"/>
            <p:cNvPicPr>
              <a:picLocks noChangeAspect="1"/>
            </p:cNvPicPr>
            <p:nvPr/>
          </p:nvPicPr>
          <p:blipFill>
            <a:blip r:embed="rId3"/>
            <a:stretch>
              <a:fillRect/>
            </a:stretch>
          </p:blipFill>
          <p:spPr>
            <a:xfrm>
              <a:off x="406860" y="0"/>
              <a:ext cx="652436" cy="652437"/>
            </a:xfrm>
            <a:prstGeom prst="rect">
              <a:avLst/>
            </a:prstGeom>
            <a:ln w="12700" cap="flat">
              <a:noFill/>
              <a:miter lim="400000"/>
              <a:headEnd/>
              <a:tailEnd/>
            </a:ln>
            <a:effectLst/>
          </p:spPr>
        </p:pic>
      </p:grpSp>
      <p:pic>
        <p:nvPicPr>
          <p:cNvPr id="133" name="Shape 111" descr="Shape 111"/>
          <p:cNvPicPr>
            <a:picLocks noChangeAspect="1"/>
          </p:cNvPicPr>
          <p:nvPr/>
        </p:nvPicPr>
        <p:blipFill>
          <a:blip r:embed="rId4"/>
          <a:stretch>
            <a:fillRect/>
          </a:stretch>
        </p:blipFill>
        <p:spPr>
          <a:xfrm>
            <a:off x="0" y="14068"/>
            <a:ext cx="1392703" cy="2191126"/>
          </a:xfrm>
          <a:prstGeom prst="rect">
            <a:avLst/>
          </a:prstGeom>
          <a:ln w="12700">
            <a:miter lim="400000"/>
            <a:headEnd/>
            <a:tailEnd/>
          </a:ln>
        </p:spPr>
      </p:pic>
      <p:sp>
        <p:nvSpPr>
          <p:cNvPr id="134" name="Shape 112"/>
          <p:cNvSpPr txBox="1"/>
          <p:nvPr/>
        </p:nvSpPr>
        <p:spPr>
          <a:xfrm>
            <a:off x="497038" y="401745"/>
            <a:ext cx="725288" cy="707844"/>
          </a:xfrm>
          <a:prstGeom prst="rect">
            <a:avLst/>
          </a:prstGeom>
          <a:ln w="12700">
            <a:miter lim="400000"/>
          </a:ln>
        </p:spPr>
        <p:txBody>
          <a:bodyPr lIns="45699" tIns="45699" rIns="45699" bIns="45699">
            <a:spAutoFit/>
          </a:bodyPr>
          <a:lstStyle>
            <a:lvl1pPr>
              <a:defRPr sz="4000" b="1">
                <a:solidFill>
                  <a:srgbClr val="C00000"/>
                </a:solidFill>
                <a:latin typeface="Marker Felt"/>
                <a:ea typeface="Marker Felt"/>
                <a:cs typeface="Marker Felt"/>
                <a:sym typeface="Marker Felt"/>
              </a:defRPr>
            </a:lvl1pPr>
          </a:lstStyle>
          <a:p>
            <a:r>
              <a:rPr>
                <a:latin typeface="Malgun Gothic" panose="020B0503020000020004" pitchFamily="50" charset="-127"/>
                <a:ea typeface="Malgun Gothic" panose="020B0503020000020004" pitchFamily="50" charset="-127"/>
              </a:rPr>
              <a:t>1</a:t>
            </a:r>
            <a:endParaRPr>
              <a:latin typeface="Malgun Gothic" panose="020B0503020000020004" pitchFamily="50" charset="-127"/>
              <a:ea typeface="Malgun Gothic" panose="020B0503020000020004" pitchFamily="50" charset="-127"/>
            </a:endParaRPr>
          </a:p>
        </p:txBody>
      </p:sp>
      <p:pic>
        <p:nvPicPr>
          <p:cNvPr id="15" name="Shape 106" descr="Shape 106"/>
          <p:cNvPicPr>
            <a:picLocks noChangeAspect="1"/>
          </p:cNvPicPr>
          <p:nvPr/>
        </p:nvPicPr>
        <p:blipFill>
          <a:blip r:embed="rId3"/>
          <a:stretch>
            <a:fillRect/>
          </a:stretch>
        </p:blipFill>
        <p:spPr>
          <a:xfrm>
            <a:off x="11594979" y="1154799"/>
            <a:ext cx="652436" cy="652438"/>
          </a:xfrm>
          <a:prstGeom prst="rect">
            <a:avLst/>
          </a:prstGeom>
          <a:ln w="12700" cap="flat">
            <a:noFill/>
            <a:miter lim="400000"/>
            <a:headEnd/>
            <a:tailEnd/>
          </a:ln>
          <a:effectLst/>
        </p:spPr>
      </p:pic>
      <p:pic>
        <p:nvPicPr>
          <p:cNvPr id="5" name="그림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2133" y="2386680"/>
            <a:ext cx="3643675" cy="3643675"/>
          </a:xfrm>
          <a:prstGeom prst="rect">
            <a:avLst/>
          </a:prstGeom>
        </p:spPr>
      </p:pic>
      <p:pic>
        <p:nvPicPr>
          <p:cNvPr id="21" name="그림 20"/>
          <p:cNvPicPr>
            <a:picLocks noChangeAspect="1"/>
          </p:cNvPicPr>
          <p:nvPr/>
        </p:nvPicPr>
        <p:blipFill rotWithShape="1">
          <a:blip r:embed="rId5">
            <a:extLst>
              <a:ext uri="{28A0092B-C50C-407E-A947-70E740481C1C}">
                <a14:useLocalDpi xmlns:a14="http://schemas.microsoft.com/office/drawing/2010/main" val="0"/>
              </a:ext>
            </a:extLst>
          </a:blip>
          <a:srcRect t="20033" b="12838"/>
          <a:stretch>
            <a:fillRect/>
          </a:stretch>
        </p:blipFill>
        <p:spPr>
          <a:xfrm>
            <a:off x="2968539" y="1366714"/>
            <a:ext cx="5503137" cy="4309870"/>
          </a:xfrm>
          <a:prstGeom prst="rect">
            <a:avLst/>
          </a:prstGeom>
        </p:spPr>
      </p:pic>
      <p:pic>
        <p:nvPicPr>
          <p:cNvPr id="22" name="그림 21"/>
          <p:cNvPicPr>
            <a:picLocks noChangeAspect="1"/>
          </p:cNvPicPr>
          <p:nvPr/>
        </p:nvPicPr>
        <p:blipFill rotWithShape="1">
          <a:blip r:embed="rId5">
            <a:extLst>
              <a:ext uri="{28A0092B-C50C-407E-A947-70E740481C1C}">
                <a14:useLocalDpi xmlns:a14="http://schemas.microsoft.com/office/drawing/2010/main" val="0"/>
              </a:ext>
            </a:extLst>
          </a:blip>
          <a:srcRect t="21220"/>
          <a:stretch>
            <a:fillRect/>
          </a:stretch>
        </p:blipFill>
        <p:spPr>
          <a:xfrm>
            <a:off x="6959502" y="2269066"/>
            <a:ext cx="4932156" cy="3885549"/>
          </a:xfrm>
          <a:prstGeom prst="rect">
            <a:avLst/>
          </a:prstGeom>
        </p:spPr>
      </p:pic>
      <p:sp>
        <p:nvSpPr>
          <p:cNvPr id="23" name="Shape 103"/>
          <p:cNvSpPr txBox="1"/>
          <p:nvPr/>
        </p:nvSpPr>
        <p:spPr>
          <a:xfrm>
            <a:off x="653871" y="5414078"/>
            <a:ext cx="10784910" cy="2246726"/>
          </a:xfrm>
          <a:prstGeom prst="rect">
            <a:avLst/>
          </a:prstGeom>
          <a:ln w="12700">
            <a:miter lim="400000"/>
          </a:ln>
        </p:spPr>
        <p:txBody>
          <a:bodyPr wrap="square" lIns="45699" tIns="45699" rIns="45699" bIns="45699">
            <a:spAutoFit/>
          </a:bodyPr>
          <a:lstStyle>
            <a:lvl1pPr>
              <a:defRPr sz="3600" b="1">
                <a:solidFill>
                  <a:srgbClr val="FFFFFF"/>
                </a:solidFill>
                <a:latin typeface="Marker Felt"/>
                <a:ea typeface="Marker Felt"/>
                <a:cs typeface="Marker Felt"/>
                <a:sym typeface="Marker Felt"/>
              </a:defRPr>
            </a:lvl1pPr>
          </a:lstStyle>
          <a:p>
            <a:r>
              <a:rPr lang="en-US" sz="2800" b="0" kern="1200" dirty="0" smtClean="0">
                <a:ln>
                  <a:solidFill>
                    <a:srgbClr val="5B9BD5">
                      <a:shade val="50000"/>
                      <a:alpha val="0"/>
                    </a:srgbClr>
                  </a:solidFill>
                </a:ln>
                <a:solidFill>
                  <a:schemeClr val="tx1"/>
                </a:solidFill>
                <a:latin typeface="Bebas Neue" panose="020B0606020202050201" pitchFamily="34" charset="0"/>
                <a:ea typeface="Malgun Gothic" panose="020B0503020000020004" pitchFamily="50" charset="-127"/>
              </a:rPr>
              <a:t>     </a:t>
            </a:r>
            <a:r>
              <a:rPr lang="en-US" sz="2800" b="0" kern="1200" dirty="0" smtClean="0">
                <a:ln>
                  <a:solidFill>
                    <a:srgbClr val="5B9BD5">
                      <a:shade val="50000"/>
                      <a:alpha val="0"/>
                    </a:srgbClr>
                  </a:solidFill>
                </a:ln>
                <a:solidFill>
                  <a:schemeClr val="tx1"/>
                </a:solidFill>
                <a:latin typeface="Malgun Gothic" panose="020B0503020000020004" pitchFamily="50" charset="-127"/>
                <a:ea typeface="Malgun Gothic" panose="020B0503020000020004" pitchFamily="50" charset="-127"/>
              </a:rPr>
              <a:t>2005 </a:t>
            </a:r>
            <a:r>
              <a:rPr lang="en-US" altLang="ko-KR" sz="2800" b="0" dirty="0" smtClean="0">
                <a:solidFill>
                  <a:schemeClr val="tx1"/>
                </a:solidFill>
                <a:latin typeface="Malgun Gothic" panose="020B0503020000020004" pitchFamily="50" charset="-127"/>
                <a:ea typeface="Malgun Gothic" panose="020B0503020000020004" pitchFamily="50" charset="-127"/>
              </a:rPr>
              <a:t>$23,104            2012 </a:t>
            </a:r>
            <a:r>
              <a:rPr lang="en-US" altLang="ko-KR" sz="2800" b="0" dirty="0">
                <a:solidFill>
                  <a:schemeClr val="tx1"/>
                </a:solidFill>
                <a:latin typeface="Malgun Gothic" panose="020B0503020000020004" pitchFamily="50" charset="-127"/>
                <a:ea typeface="Malgun Gothic" panose="020B0503020000020004" pitchFamily="50" charset="-127"/>
              </a:rPr>
              <a:t>$</a:t>
            </a:r>
            <a:r>
              <a:rPr lang="en-US" altLang="ko-KR" sz="2800" b="0" dirty="0" smtClean="0">
                <a:solidFill>
                  <a:schemeClr val="tx1"/>
                </a:solidFill>
                <a:latin typeface="Malgun Gothic" panose="020B0503020000020004" pitchFamily="50" charset="-127"/>
                <a:ea typeface="Malgun Gothic" panose="020B0503020000020004" pitchFamily="50" charset="-127"/>
              </a:rPr>
              <a:t>48,017             2018 $31,856</a:t>
            </a:r>
            <a:endParaRPr lang="en-US" altLang="ko-KR" sz="2800" b="0" dirty="0">
              <a:solidFill>
                <a:schemeClr val="tx1"/>
              </a:solidFill>
              <a:latin typeface="Malgun Gothic" panose="020B0503020000020004" pitchFamily="50" charset="-127"/>
              <a:ea typeface="Malgun Gothic" panose="020B0503020000020004" pitchFamily="50" charset="-127"/>
            </a:endParaRPr>
          </a:p>
          <a:p>
            <a:r>
              <a:rPr lang="en-US" altLang="ko-KR" sz="2800" dirty="0" smtClean="0">
                <a:solidFill>
                  <a:srgbClr val="444444"/>
                </a:solidFill>
                <a:latin typeface="Malgun Gothic" panose="020B0503020000020004" pitchFamily="50" charset="-127"/>
                <a:ea typeface="Malgun Gothic" panose="020B0503020000020004" pitchFamily="50" charset="-127"/>
              </a:rPr>
              <a:t> </a:t>
            </a:r>
            <a:endParaRPr lang="en-US" altLang="ko-KR" sz="2800" dirty="0">
              <a:solidFill>
                <a:srgbClr val="444444"/>
              </a:solidFill>
              <a:latin typeface="Malgun Gothic" panose="020B0503020000020004" pitchFamily="50" charset="-127"/>
              <a:ea typeface="Malgun Gothic" panose="020B0503020000020004" pitchFamily="50" charset="-127"/>
            </a:endParaRPr>
          </a:p>
          <a:p>
            <a:r>
              <a:rPr lang="en-US" altLang="ko-KR" sz="2800" dirty="0" smtClean="0">
                <a:solidFill>
                  <a:srgbClr val="444444"/>
                </a:solidFill>
                <a:latin typeface="Roboto"/>
              </a:rPr>
              <a:t> </a:t>
            </a:r>
            <a:endParaRPr lang="en-US" altLang="ko-KR" sz="2800" dirty="0">
              <a:solidFill>
                <a:srgbClr val="444444"/>
              </a:solidFill>
              <a:latin typeface="Roboto"/>
            </a:endParaRPr>
          </a:p>
          <a:p>
            <a:r>
              <a:rPr lang="en-US" sz="2800" b="0" kern="1200" dirty="0" smtClean="0">
                <a:ln>
                  <a:solidFill>
                    <a:srgbClr val="5B9BD5">
                      <a:shade val="50000"/>
                      <a:alpha val="0"/>
                    </a:srgbClr>
                  </a:solidFill>
                </a:ln>
                <a:solidFill>
                  <a:schemeClr val="tx1"/>
                </a:solidFill>
                <a:latin typeface="Bebas Neue" panose="020B0606020202050201" pitchFamily="34" charset="0"/>
                <a:ea typeface="Malgun Gothic" panose="020B0503020000020004" pitchFamily="50" charset="-127"/>
              </a:rPr>
              <a:t> </a:t>
            </a:r>
            <a:endParaRPr lang="en-US" sz="2800" b="0" kern="1200" dirty="0" smtClean="0">
              <a:ln>
                <a:solidFill>
                  <a:srgbClr val="5B9BD5">
                    <a:shade val="50000"/>
                    <a:alpha val="0"/>
                  </a:srgbClr>
                </a:solidFill>
              </a:ln>
              <a:solidFill>
                <a:schemeClr val="tx1"/>
              </a:solidFill>
              <a:latin typeface="Bebas Neue" panose="020B0606020202050201" pitchFamily="34" charset="0"/>
              <a:ea typeface="Malgun Gothic" panose="020B0503020000020004" pitchFamily="50" charset="-127"/>
            </a:endParaRPr>
          </a:p>
          <a:p>
            <a:r>
              <a:rPr lang="en-US" sz="2800" kern="1200" dirty="0" smtClean="0">
                <a:ln>
                  <a:solidFill>
                    <a:srgbClr val="5B9BD5">
                      <a:shade val="50000"/>
                      <a:alpha val="0"/>
                    </a:srgbClr>
                  </a:solidFill>
                </a:ln>
                <a:solidFill>
                  <a:schemeClr val="tx1"/>
                </a:solidFill>
                <a:ea typeface="Malgun Gothic" panose="020B0503020000020004" pitchFamily="50" charset="-127"/>
              </a:rPr>
              <a:t> </a:t>
            </a:r>
            <a:endParaRPr lang="en-US" sz="2800" kern="1200" dirty="0" smtClean="0">
              <a:ln>
                <a:solidFill>
                  <a:srgbClr val="5B9BD5">
                    <a:shade val="50000"/>
                    <a:alpha val="0"/>
                  </a:srgbClr>
                </a:solidFill>
              </a:ln>
              <a:solidFill>
                <a:schemeClr val="tx1"/>
              </a:solidFill>
              <a:ea typeface="Malgun Gothic" panose="020B0503020000020004" pitchFamily="50" charset="-127"/>
            </a:endParaRPr>
          </a:p>
        </p:txBody>
      </p:sp>
      <p:pic>
        <p:nvPicPr>
          <p:cNvPr id="7" name="그림 6"/>
          <p:cNvPicPr>
            <a:picLocks noChangeAspect="1"/>
          </p:cNvPicPr>
          <p:nvPr/>
        </p:nvPicPr>
        <p:blipFill rotWithShape="1">
          <a:blip r:embed="rId6">
            <a:extLst>
              <a:ext uri="{28A0092B-C50C-407E-A947-70E740481C1C}">
                <a14:useLocalDpi xmlns:a14="http://schemas.microsoft.com/office/drawing/2010/main" val="0"/>
              </a:ext>
            </a:extLst>
          </a:blip>
          <a:srcRect b="66173"/>
          <a:stretch>
            <a:fillRect/>
          </a:stretch>
        </p:blipFill>
        <p:spPr>
          <a:xfrm>
            <a:off x="1723689" y="1835379"/>
            <a:ext cx="8248934" cy="4347373"/>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직선 연결선 8"/>
          <p:cNvCxnSpPr/>
          <p:nvPr/>
        </p:nvCxnSpPr>
        <p:spPr>
          <a:xfrm>
            <a:off x="4559935" y="2143125"/>
            <a:ext cx="3072130" cy="1905"/>
          </a:xfrm>
          <a:prstGeom prst="line">
            <a:avLst/>
          </a:prstGeom>
          <a:effectLst>
            <a:outerShdw blurRad="50800" dist="38100" dir="2700000" sx="101000" sy="101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cxnSp>
        <p:nvCxnSpPr>
          <p:cNvPr id="10" name="직선 연결선 9"/>
          <p:cNvCxnSpPr/>
          <p:nvPr/>
        </p:nvCxnSpPr>
        <p:spPr>
          <a:xfrm>
            <a:off x="4559935" y="4926965"/>
            <a:ext cx="3072130" cy="1905"/>
          </a:xfrm>
          <a:prstGeom prst="line">
            <a:avLst/>
          </a:prstGeom>
          <a:effectLst>
            <a:outerShdw blurRad="50800" dist="38100" dir="2700000" sx="101000" sy="101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4213860" y="2144395"/>
            <a:ext cx="3764280" cy="1200329"/>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defRPr/>
            </a:pPr>
            <a:r>
              <a:rPr lang="en-US" altLang="ko-KR" sz="3600" kern="1200" dirty="0" smtClean="0">
                <a:solidFill>
                  <a:srgbClr val="E60012"/>
                </a:solidFill>
                <a:latin typeface="Malgun Gothic" panose="020B0503020000020004" pitchFamily="50" charset="-127"/>
                <a:ea typeface="Malgun Gothic" panose="020B0503020000020004" pitchFamily="50" charset="-127"/>
                <a:cs typeface="+mn-cs"/>
              </a:rPr>
              <a:t>MARKETING</a:t>
            </a:r>
            <a:endParaRPr lang="en-US" altLang="ko-KR" sz="3600" kern="1200" dirty="0" smtClean="0">
              <a:solidFill>
                <a:srgbClr val="E60012"/>
              </a:solidFill>
              <a:latin typeface="Malgun Gothic" panose="020B0503020000020004" pitchFamily="50" charset="-127"/>
              <a:ea typeface="Malgun Gothic" panose="020B0503020000020004" pitchFamily="50" charset="-127"/>
              <a:cs typeface="+mn-cs"/>
            </a:endParaRPr>
          </a:p>
          <a:p>
            <a:pPr marL="0" marR="0" lvl="0" indent="0" algn="ctr" defTabSz="914400" rtl="0" eaLnBrk="1" fontAlgn="auto" latinLnBrk="1" hangingPunct="1">
              <a:lnSpc>
                <a:spcPct val="100000"/>
              </a:lnSpc>
              <a:spcBef>
                <a:spcPts val="0"/>
              </a:spcBef>
              <a:spcAft>
                <a:spcPts val="0"/>
              </a:spcAft>
              <a:buClrTx/>
              <a:buSzTx/>
              <a:buFontTx/>
              <a:buNone/>
              <a:defRPr/>
            </a:pPr>
            <a:r>
              <a:rPr kumimoji="0" lang="en-US" altLang="ko-KR" sz="3600" b="0" i="0" u="none" strike="noStrike" kern="1200" cap="none" spc="0" normalizeH="0" baseline="0" noProof="0" dirty="0" smtClean="0">
                <a:ln>
                  <a:noFill/>
                </a:ln>
                <a:solidFill>
                  <a:srgbClr val="E60012"/>
                </a:solidFill>
                <a:effectLst/>
                <a:uLnTx/>
                <a:uFillTx/>
                <a:latin typeface="Malgun Gothic" panose="020B0503020000020004" pitchFamily="50" charset="-127"/>
                <a:ea typeface="Malgun Gothic" panose="020B0503020000020004" pitchFamily="50" charset="-127"/>
                <a:cs typeface="+mn-cs"/>
              </a:rPr>
              <a:t>IMPLICATIONS</a:t>
            </a:r>
            <a:endParaRPr kumimoji="0" lang="en-US" altLang="ko-KR" sz="3600" b="0" i="0" u="none" strike="noStrike" kern="1200" cap="none" spc="0" normalizeH="0" baseline="0" noProof="0" dirty="0" smtClean="0">
              <a:ln>
                <a:noFill/>
              </a:ln>
              <a:solidFill>
                <a:srgbClr val="E60012"/>
              </a:solidFill>
              <a:effectLst/>
              <a:uLnTx/>
              <a:uFillTx/>
              <a:latin typeface="Malgun Gothic" panose="020B0503020000020004" pitchFamily="50" charset="-127"/>
              <a:ea typeface="Malgun Gothic" panose="020B0503020000020004" pitchFamily="50" charset="-127"/>
              <a:cs typeface="+mn-cs"/>
            </a:endParaRPr>
          </a:p>
        </p:txBody>
      </p:sp>
      <p:pic>
        <p:nvPicPr>
          <p:cNvPr id="3" name="그림 2"/>
          <p:cNvPicPr>
            <a:picLocks noChangeAspect="1"/>
          </p:cNvPicPr>
          <p:nvPr/>
        </p:nvPicPr>
        <p:blipFill>
          <a:blip r:embed="rId1"/>
          <a:stretch>
            <a:fillRect/>
          </a:stretch>
        </p:blipFill>
        <p:spPr>
          <a:xfrm>
            <a:off x="4958997" y="3412318"/>
            <a:ext cx="2274005" cy="128027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Arial"/>
        <a:ea typeface="Arial"/>
        <a:cs typeface="Arial"/>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400" b="0" i="0" u="none" strike="noStrike" cap="none" spc="0" normalizeH="0" baseline="0">
            <a:ln>
              <a:noFill/>
            </a:ln>
            <a:solidFill>
              <a:srgbClr val="000000"/>
            </a:solidFill>
            <a:effectLst/>
            <a:uFillTx/>
            <a:latin typeface="+mj-lt"/>
            <a:ea typeface="+mj-ea"/>
            <a:cs typeface="+mj-cs"/>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400" b="0" i="0" u="none" strike="noStrike" cap="none" spc="0" normalizeH="0" baseline="0">
            <a:ln>
              <a:noFill/>
            </a:ln>
            <a:solidFill>
              <a:srgbClr val="000000"/>
            </a:solidFill>
            <a:effectLst/>
            <a:uFillTx/>
            <a:latin typeface="+mj-lt"/>
            <a:ea typeface="+mj-ea"/>
            <a:cs typeface="+mj-cs"/>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테마">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Arial"/>
        <a:ea typeface="Arial"/>
        <a:cs typeface="Arial"/>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400" b="0" i="0" u="none" strike="noStrike" cap="none" spc="0" normalizeH="0" baseline="0">
            <a:ln>
              <a:noFill/>
            </a:ln>
            <a:solidFill>
              <a:srgbClr val="000000"/>
            </a:solidFill>
            <a:effectLst/>
            <a:uFillTx/>
            <a:latin typeface="+mj-lt"/>
            <a:ea typeface="+mj-ea"/>
            <a:cs typeface="+mj-cs"/>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400" b="0" i="0" u="none" strike="noStrike" cap="none" spc="0" normalizeH="0" baseline="0">
            <a:ln>
              <a:noFill/>
            </a:ln>
            <a:solidFill>
              <a:srgbClr val="000000"/>
            </a:solidFill>
            <a:effectLst/>
            <a:uFillTx/>
            <a:latin typeface="+mj-lt"/>
            <a:ea typeface="+mj-ea"/>
            <a:cs typeface="+mj-cs"/>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7991</Words>
  <Application>WPS 演示</Application>
  <PresentationFormat>와이드스크린</PresentationFormat>
  <Paragraphs>610</Paragraphs>
  <Slides>55</Slides>
  <Notes>18</Notes>
  <HiddenSlides>0</HiddenSlides>
  <MMClips>0</MMClips>
  <ScaleCrop>false</ScaleCrop>
  <HeadingPairs>
    <vt:vector size="6" baseType="variant">
      <vt:variant>
        <vt:lpstr>已用的字体</vt:lpstr>
      </vt:variant>
      <vt:variant>
        <vt:i4>16</vt:i4>
      </vt:variant>
      <vt:variant>
        <vt:lpstr>主题</vt:lpstr>
      </vt:variant>
      <vt:variant>
        <vt:i4>3</vt:i4>
      </vt:variant>
      <vt:variant>
        <vt:lpstr>幻灯片标题</vt:lpstr>
      </vt:variant>
      <vt:variant>
        <vt:i4>55</vt:i4>
      </vt:variant>
    </vt:vector>
  </HeadingPairs>
  <TitlesOfParts>
    <vt:vector size="74" baseType="lpstr">
      <vt:lpstr>Arial</vt:lpstr>
      <vt:lpstr>宋体</vt:lpstr>
      <vt:lpstr>Wingdings</vt:lpstr>
      <vt:lpstr>Arial</vt:lpstr>
      <vt:lpstr>Malgun Gothic</vt:lpstr>
      <vt:lpstr>Calibri</vt:lpstr>
      <vt:lpstr>PT Serif</vt:lpstr>
      <vt:lpstr>Marker Felt</vt:lpstr>
      <vt:lpstr>Bebas Neue</vt:lpstr>
      <vt:lpstr>Segoe Print</vt:lpstr>
      <vt:lpstr>Roboto</vt:lpstr>
      <vt:lpstr>微软雅黑</vt:lpstr>
      <vt:lpstr>Arial Unicode MS</vt:lpstr>
      <vt:lpstr>Wingdings</vt:lpstr>
      <vt:lpstr>Times New Roman</vt:lpstr>
      <vt:lpstr>Helvetica</vt:lpstr>
      <vt:lpstr>Office Theme</vt:lpstr>
      <vt:lpstr>Office 테마</vt:lpstr>
      <vt:lpstr>1_Office 테마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user</dc:creator>
  <cp:lastModifiedBy>Armes</cp:lastModifiedBy>
  <cp:revision>136</cp:revision>
  <dcterms:created xsi:type="dcterms:W3CDTF">2019-06-16T01:43:40Z</dcterms:created>
  <dcterms:modified xsi:type="dcterms:W3CDTF">2019-06-16T01:44:01Z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2052-11.1.0.8661</vt:lpwstr>
  </property>
</Properties>
</file>